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0" r:id="rId3"/>
    <p:sldId id="271" r:id="rId4"/>
    <p:sldId id="282" r:id="rId5"/>
    <p:sldId id="280" r:id="rId6"/>
    <p:sldId id="274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9" autoAdjust="0"/>
    <p:restoredTop sz="92022" autoAdjust="0"/>
  </p:normalViewPr>
  <p:slideViewPr>
    <p:cSldViewPr snapToGrid="0">
      <p:cViewPr varScale="1">
        <p:scale>
          <a:sx n="64" d="100"/>
          <a:sy n="64" d="100"/>
        </p:scale>
        <p:origin x="8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A7BFA-521D-4253-963F-F5F8549EA99B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E7C1B-1B60-48D5-A645-9A1CA78AD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858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0E7C1B-1B60-48D5-A645-9A1CA78AD107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152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C5623-4B41-42D1-9E04-3FC78A38F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873824-CE48-4283-A338-9555D470A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EB94D3-4F39-45A4-B7E0-F5EF9ED81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ED7FD0-1A44-4DA2-997C-182719C4F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2FCBEC-E218-4302-AD55-6AD00BA61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297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5E05B-6DC6-4A25-BAA3-947FD5425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0ACBF9-8C1B-45AF-95D2-319584A39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8E9AC-C135-4FA8-BE44-F43440CB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E7D3B4-2BFD-4374-8BE7-A592ABAFA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4CA43-5AF6-4848-8051-034E0415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98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CEC84C-BBF5-410D-B6F9-44033DD3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A887AF-FC8D-4058-9C4A-553055D1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B15269-C883-425B-90CE-EF7914F9C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71DA7-9823-40EC-A290-9840A2821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0826DF-55DC-4F45-BCB3-3FA36D15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426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270B3B-CE76-404C-9A6F-50B59C451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BE5490-0191-4154-A50E-D0D7E177F6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7FFA80-4F54-4E50-8FBF-A6463A412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FF5F97-543B-48E6-9DB1-0E7A1BD8A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361CFA-74B2-4554-A174-A97BFBC5A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5D3E20-894A-43DB-BD1F-7F4B935BF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5279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2CA2FD-2064-4071-9FC0-0299B8A4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176689-C841-41AC-B3C8-E261F70CE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5995C6-4A2F-4C28-B338-7C9B8B967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7B4826-58DA-4069-BD4B-846BE635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20558BD-D518-496D-B7D8-0F548AD38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489A8ED-FC90-4ED7-9DFB-96FF49977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95B137A-0034-4936-A546-C597EDE4E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4D9EE96-E352-47DB-8808-2F5635ED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336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FDDF73-99CC-45A4-8B50-6E54A8C0F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DE6FF7-DC1A-4D91-8646-8FB54026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703D95-5C39-42B9-99C7-13FFC0C37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82554F-00FF-4F78-96D4-86E643A84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696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EDFDD3-D3CA-478F-AF27-99E062C2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26EA3B-D227-49A4-8CA5-98379769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193AEB-50D7-49F0-8317-ACAB88F1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954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29A4C-9133-44E6-AA79-DA5A3491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D31FB5-E7C0-4378-B01E-CA95ED115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8B5B58-FA24-49FB-ACE0-8A4D669EC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98F793-192B-4793-BE51-ABAEF0FB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8EB828-ACB1-4E44-ACF4-DE1C4C015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AC1DC2-1CC3-4D7A-A623-8E482D41F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38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3787C-72FF-43D4-9CD6-0E4EA5370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641D64C-E2E9-4C89-A300-DFFEE3370C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819D78-C7F0-4E8A-97B6-DD45ABEB22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602F8B-CFFE-4C44-A4D1-0B64D4FE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8C8F85-8431-4408-BBB4-059351D33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925435-4524-4B9E-98AA-B58030847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2150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11707-4B4B-46C2-89F0-6F6102D81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81F5CF-79FB-40F4-940F-21D5D479C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0805CA-26E2-4C10-B897-BA5B3355D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966450-0991-4B23-BB31-A16B3247B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E07699-82CF-4CD1-B158-BB10B1E5B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3802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158126-A07D-4CDC-A9D9-A294B8F1C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87A9E5-E082-42BE-8A6D-5B2D34F74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123F8F-8FA3-4D83-B1BF-01C574242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FD4CB0-BF3C-48DC-8886-A1BDFFC62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6C0E0D-0261-44C4-A9F5-200DD568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003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CAC46D-EFFD-4D0E-A4E0-081A86C4D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074301-1652-4CEA-9C2E-07C39246F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5FD1EA-C8B2-46F1-A82D-FB08F46583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EE653-CB7E-42AF-BFB5-A6FFB31AB792}" type="datetimeFigureOut">
              <a:rPr lang="es-CO" smtClean="0"/>
              <a:t>12/03/2025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9460EC-3388-4B3E-BD23-22A639379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53E746-651C-45B1-BF90-8E60208E9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903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49148-FAB1-499E-AD45-D299698BA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9EA5FE-A079-4C81-8F9F-1A3538C69F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6FFC317-A938-4C34-97F2-78DCC8FD5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B4B509A-2FE0-658B-F611-DE923BFA92ED}"/>
              </a:ext>
            </a:extLst>
          </p:cNvPr>
          <p:cNvSpPr txBox="1"/>
          <p:nvPr/>
        </p:nvSpPr>
        <p:spPr>
          <a:xfrm>
            <a:off x="293915" y="1102816"/>
            <a:ext cx="979351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b="1" dirty="0">
                <a:solidFill>
                  <a:schemeClr val="bg1"/>
                </a:solidFill>
              </a:rPr>
              <a:t>Bienvenidos</a:t>
            </a:r>
          </a:p>
          <a:p>
            <a:pPr algn="ctr"/>
            <a:r>
              <a:rPr lang="es-CO" sz="6600" b="1" dirty="0">
                <a:solidFill>
                  <a:schemeClr val="accent4"/>
                </a:solidFill>
              </a:rPr>
              <a:t>Proyecto ciclo V</a:t>
            </a:r>
          </a:p>
          <a:p>
            <a:pPr algn="ctr"/>
            <a:r>
              <a:rPr lang="es-CO" sz="6600" b="1" dirty="0">
                <a:solidFill>
                  <a:schemeClr val="accent4"/>
                </a:solidFill>
              </a:rPr>
              <a:t>Undécimo</a:t>
            </a:r>
          </a:p>
          <a:p>
            <a:pPr algn="ctr"/>
            <a:r>
              <a:rPr lang="es-CO" sz="6600" b="1" dirty="0">
                <a:solidFill>
                  <a:schemeClr val="bg1"/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10700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49148-FAB1-499E-AD45-D299698BA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9EA5FE-A079-4C81-8F9F-1A3538C69F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6FFC317-A938-4C34-97F2-78DCC8FD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B4B509A-2FE0-658B-F611-DE923BFA92ED}"/>
              </a:ext>
            </a:extLst>
          </p:cNvPr>
          <p:cNvSpPr txBox="1"/>
          <p:nvPr/>
        </p:nvSpPr>
        <p:spPr>
          <a:xfrm>
            <a:off x="344714" y="2432275"/>
            <a:ext cx="1087845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chemeClr val="accent4"/>
                </a:solidFill>
              </a:rPr>
              <a:t>Primer trimestre</a:t>
            </a:r>
          </a:p>
          <a:p>
            <a:pPr algn="ctr"/>
            <a:endParaRPr lang="es-CO" sz="36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7E5AFB6-8B96-51E8-FC74-38997D717B2F}"/>
              </a:ext>
            </a:extLst>
          </p:cNvPr>
          <p:cNvSpPr txBox="1"/>
          <p:nvPr/>
        </p:nvSpPr>
        <p:spPr>
          <a:xfrm>
            <a:off x="3447142" y="3333136"/>
            <a:ext cx="4673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0" b="1" dirty="0">
                <a:solidFill>
                  <a:schemeClr val="bg1"/>
                </a:solidFill>
              </a:rPr>
              <a:t>2025</a:t>
            </a:r>
            <a:endParaRPr lang="es-CO" sz="12000" b="1" dirty="0"/>
          </a:p>
          <a:p>
            <a:pPr algn="ctr"/>
            <a:endParaRPr lang="es-CO" sz="36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4D65DA-76CD-2821-8480-CFFF9433AEA0}"/>
              </a:ext>
            </a:extLst>
          </p:cNvPr>
          <p:cNvSpPr txBox="1"/>
          <p:nvPr/>
        </p:nvSpPr>
        <p:spPr>
          <a:xfrm>
            <a:off x="2563586" y="647513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6000" b="1" dirty="0">
                <a:solidFill>
                  <a:schemeClr val="bg1"/>
                </a:solidFill>
              </a:rPr>
              <a:t>Trabajo por desarrollar</a:t>
            </a:r>
          </a:p>
        </p:txBody>
      </p:sp>
    </p:spTree>
    <p:extLst>
      <p:ext uri="{BB962C8B-B14F-4D97-AF65-F5344CB8AC3E}">
        <p14:creationId xmlns:p14="http://schemas.microsoft.com/office/powerpoint/2010/main" val="285028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49148-FAB1-499E-AD45-D299698BA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6FFC317-A938-4C34-97F2-78DCC8FD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4668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agen 11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C4F6EED9-714A-F339-A209-54691CDCE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379"/>
            <a:ext cx="9535886" cy="53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6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49148-FAB1-499E-AD45-D299698BA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6FFC317-A938-4C34-97F2-78DCC8FD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82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B489817-CC57-993E-EA61-F2F55FDBCBF7}"/>
              </a:ext>
            </a:extLst>
          </p:cNvPr>
          <p:cNvSpPr txBox="1"/>
          <p:nvPr/>
        </p:nvSpPr>
        <p:spPr>
          <a:xfrm>
            <a:off x="268515" y="188682"/>
            <a:ext cx="96665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6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Habilidades del siglo XXI</a:t>
            </a:r>
          </a:p>
        </p:txBody>
      </p:sp>
      <p:pic>
        <p:nvPicPr>
          <p:cNvPr id="10" name="Imagen 9" descr="Diagrama&#10;&#10;Descripción generada automáticamente">
            <a:extLst>
              <a:ext uri="{FF2B5EF4-FFF2-40B4-BE49-F238E27FC236}">
                <a16:creationId xmlns:a16="http://schemas.microsoft.com/office/drawing/2014/main" id="{8DD5CB42-6855-9F33-7EAF-B0CD34BCE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58" y="1414774"/>
            <a:ext cx="6328228" cy="525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0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49148-FAB1-499E-AD45-D299698BA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9EA5FE-A079-4C81-8F9F-1A3538C69F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6FFC317-A938-4C34-97F2-78DCC8FD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B4B509A-2FE0-658B-F611-DE923BFA92ED}"/>
              </a:ext>
            </a:extLst>
          </p:cNvPr>
          <p:cNvSpPr txBox="1"/>
          <p:nvPr/>
        </p:nvSpPr>
        <p:spPr>
          <a:xfrm>
            <a:off x="515256" y="409029"/>
            <a:ext cx="91440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Actividades</a:t>
            </a:r>
          </a:p>
          <a:p>
            <a:pPr algn="just"/>
            <a:endParaRPr lang="es-CO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AutoNum type="arabicPeriod"/>
            </a:pPr>
            <a:r>
              <a:rPr lang="es-CO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Realizar </a:t>
            </a:r>
            <a:r>
              <a:rPr lang="es-CO" sz="3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</a:t>
            </a:r>
            <a:r>
              <a:rPr lang="es-CO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donde se evidencie los avances del proyecto desde </a:t>
            </a:r>
            <a:r>
              <a:rPr lang="es-CO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año 2024.</a:t>
            </a:r>
          </a:p>
          <a:p>
            <a:pPr marL="514350" indent="-514350" algn="just">
              <a:buAutoNum type="arabicPeriod"/>
            </a:pPr>
            <a:r>
              <a:rPr lang="es-CO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Determinar las maneras en cómo el proyecto que se ha venido desarrollando por más de un año, puede aportar en los Objetivos de Desarrollo Sostenible (ODS).</a:t>
            </a:r>
          </a:p>
          <a:p>
            <a:pPr marL="514350" indent="-514350" algn="just">
              <a:buAutoNum type="arabicPeriod"/>
            </a:pPr>
            <a:r>
              <a:rPr lang="es-CO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¿De qué forma su proyecto interdisciplinar aportará en la construcción de ciudadanos con habilidades del siglo XXI, según la ISTE?</a:t>
            </a:r>
          </a:p>
          <a:p>
            <a:pPr algn="just"/>
            <a:endParaRPr lang="es-CO" sz="3200" b="1" dirty="0">
              <a:solidFill>
                <a:schemeClr val="bg1"/>
              </a:solidFill>
              <a:latin typeface="+mj-lt"/>
            </a:endParaRPr>
          </a:p>
          <a:p>
            <a:pPr algn="just"/>
            <a:endParaRPr lang="es-CO" sz="3200" b="1" dirty="0"/>
          </a:p>
        </p:txBody>
      </p:sp>
    </p:spTree>
    <p:extLst>
      <p:ext uri="{BB962C8B-B14F-4D97-AF65-F5344CB8AC3E}">
        <p14:creationId xmlns:p14="http://schemas.microsoft.com/office/powerpoint/2010/main" val="313085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A2C3B0F-D9A5-44D6-AF1A-6AD987805E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6F8B397-39BF-1808-9935-A77C35601B0C}"/>
              </a:ext>
            </a:extLst>
          </p:cNvPr>
          <p:cNvSpPr txBox="1"/>
          <p:nvPr/>
        </p:nvSpPr>
        <p:spPr>
          <a:xfrm>
            <a:off x="2884717" y="2046291"/>
            <a:ext cx="50219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6000" b="1" dirty="0">
                <a:solidFill>
                  <a:srgbClr val="002060"/>
                </a:solidFill>
              </a:rPr>
              <a:t>Mil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EC67742-AB8B-B857-21D8-BFE78B282295}"/>
              </a:ext>
            </a:extLst>
          </p:cNvPr>
          <p:cNvSpPr txBox="1"/>
          <p:nvPr/>
        </p:nvSpPr>
        <p:spPr>
          <a:xfrm>
            <a:off x="2852061" y="2808685"/>
            <a:ext cx="50219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8800" b="1" dirty="0">
                <a:solidFill>
                  <a:srgbClr val="FFC000"/>
                </a:solidFill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407027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86</Words>
  <Application>Microsoft Office PowerPoint</Application>
  <PresentationFormat>Panorámica</PresentationFormat>
  <Paragraphs>16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HECTOR AUGUSTO NEUTA NEUTA</dc:creator>
  <cp:lastModifiedBy>DIEGO J. MOLANO GARCIA</cp:lastModifiedBy>
  <cp:revision>15</cp:revision>
  <dcterms:created xsi:type="dcterms:W3CDTF">2024-01-18T00:35:49Z</dcterms:created>
  <dcterms:modified xsi:type="dcterms:W3CDTF">2025-03-13T00:26:55Z</dcterms:modified>
</cp:coreProperties>
</file>