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4" r:id="rId3"/>
    <p:sldId id="275" r:id="rId4"/>
    <p:sldId id="278" r:id="rId5"/>
    <p:sldId id="279" r:id="rId6"/>
    <p:sldId id="277" r:id="rId7"/>
    <p:sldId id="28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C34462-9417-4482-B55B-558F341A5027}" v="315" dt="2025-03-12T12:07:39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internoredpedu-my.sharepoint.com/:f:/g/personal/djmolano_educacionbogota_edu_co/Eg9SrtieqnFGm-4aj9TuzP4Bk3O-mvsYsMOxyIryQO_s_A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://colegiounioneuropeaied.com/2023/CICLO%20V/SESION%201/PODCAST.ppsx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internoredpedu-my.sharepoint.com/:f:/g/personal/djmolano_educacionbogota_edu_co/Eg9SrtieqnFGm-4aj9TuzP4Bk3O-mvsYsMOxyIryQO_s_A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://colegiounioneuropeaied.com/2023/CICLO%20V/SESION%201/PODCAST.pps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F8298C-7EE7-474F-9BD5-C7B6BB513809}" type="doc">
      <dgm:prSet loTypeId="urn:microsoft.com/office/officeart/2005/8/layout/chevron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00D52FA3-3D19-41DD-8D41-B05C88C09EBF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buNone/>
          </a:pPr>
          <a:r>
            <a:rPr lang="es-CO" sz="2400" b="1" dirty="0"/>
            <a:t>Trabajo a desarrollar durante el primer trimestre</a:t>
          </a:r>
        </a:p>
      </dgm:t>
    </dgm:pt>
    <dgm:pt modelId="{F82ABF98-2067-4B75-834D-137AA9694CDE}" type="parTrans" cxnId="{B828503C-DE3E-4680-B8BF-2E80279F5D73}">
      <dgm:prSet/>
      <dgm:spPr/>
      <dgm:t>
        <a:bodyPr/>
        <a:lstStyle/>
        <a:p>
          <a:endParaRPr lang="es-CO" sz="1800"/>
        </a:p>
      </dgm:t>
    </dgm:pt>
    <dgm:pt modelId="{47E89D1F-0920-4069-8918-0B692340E98A}" type="sibTrans" cxnId="{B828503C-DE3E-4680-B8BF-2E80279F5D73}">
      <dgm:prSet/>
      <dgm:spPr/>
      <dgm:t>
        <a:bodyPr/>
        <a:lstStyle/>
        <a:p>
          <a:endParaRPr lang="es-CO" sz="1800"/>
        </a:p>
      </dgm:t>
    </dgm:pt>
    <dgm:pt modelId="{CA27C4CB-9379-4F54-88A2-D213895134EE}">
      <dgm:prSet phldrT="[Texto]" custT="1"/>
      <dgm:spPr>
        <a:solidFill>
          <a:schemeClr val="accent1"/>
        </a:solidFill>
        <a:ln>
          <a:solidFill>
            <a:srgbClr val="052F61"/>
          </a:solidFill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s-CO" sz="3200" dirty="0"/>
            <a:t>Proyecto ciclo V</a:t>
          </a:r>
        </a:p>
        <a:p>
          <a:r>
            <a:rPr lang="es-CO" sz="3200" dirty="0"/>
            <a:t>Décimo</a:t>
          </a:r>
        </a:p>
      </dgm:t>
    </dgm:pt>
    <dgm:pt modelId="{F7FC1FD6-CAB0-45C1-B193-C1781D02C176}" type="sibTrans" cxnId="{207DB0CE-4899-4492-A58E-C0D0925C7F30}">
      <dgm:prSet/>
      <dgm:spPr/>
      <dgm:t>
        <a:bodyPr/>
        <a:lstStyle/>
        <a:p>
          <a:endParaRPr lang="es-CO" sz="1800"/>
        </a:p>
      </dgm:t>
    </dgm:pt>
    <dgm:pt modelId="{CC45D628-3A39-46A2-8835-60112C39043D}" type="parTrans" cxnId="{207DB0CE-4899-4492-A58E-C0D0925C7F30}">
      <dgm:prSet/>
      <dgm:spPr/>
      <dgm:t>
        <a:bodyPr/>
        <a:lstStyle/>
        <a:p>
          <a:endParaRPr lang="es-CO" sz="1800"/>
        </a:p>
      </dgm:t>
    </dgm:pt>
    <dgm:pt modelId="{EF4AA5A3-5718-47B6-8190-01AF03E80FE5}" type="pres">
      <dgm:prSet presAssocID="{C1F8298C-7EE7-474F-9BD5-C7B6BB513809}" presName="linearFlow" presStyleCnt="0">
        <dgm:presLayoutVars>
          <dgm:dir/>
          <dgm:animLvl val="lvl"/>
          <dgm:resizeHandles val="exact"/>
        </dgm:presLayoutVars>
      </dgm:prSet>
      <dgm:spPr/>
    </dgm:pt>
    <dgm:pt modelId="{40AD7D5D-7EB0-4885-9BD6-EDB5EF7766D7}" type="pres">
      <dgm:prSet presAssocID="{CA27C4CB-9379-4F54-88A2-D213895134EE}" presName="composite" presStyleCnt="0"/>
      <dgm:spPr/>
    </dgm:pt>
    <dgm:pt modelId="{E7FE18DA-B6E5-4446-8411-D2EEC79AF58B}" type="pres">
      <dgm:prSet presAssocID="{CA27C4CB-9379-4F54-88A2-D213895134EE}" presName="parentText" presStyleLbl="alignNode1" presStyleIdx="0" presStyleCnt="1" custLinFactNeighborX="-68444" custLinFactNeighborY="-7957">
        <dgm:presLayoutVars>
          <dgm:chMax val="1"/>
          <dgm:bulletEnabled val="1"/>
        </dgm:presLayoutVars>
      </dgm:prSet>
      <dgm:spPr>
        <a:xfrm rot="5400000">
          <a:off x="-289435" y="295165"/>
          <a:ext cx="1929572" cy="1350700"/>
        </a:xfrm>
        <a:prstGeom prst="chevron">
          <a:avLst/>
        </a:prstGeom>
      </dgm:spPr>
    </dgm:pt>
    <dgm:pt modelId="{C56ADBFE-5E55-4E86-874C-0EC67B005830}" type="pres">
      <dgm:prSet presAssocID="{CA27C4CB-9379-4F54-88A2-D213895134EE}" presName="descendantText" presStyleLbl="alignAcc1" presStyleIdx="0" presStyleCnt="1" custLinFactNeighborX="5905" custLinFactNeighborY="1121">
        <dgm:presLayoutVars>
          <dgm:bulletEnabled val="1"/>
        </dgm:presLayoutVars>
      </dgm:prSet>
      <dgm:spPr/>
    </dgm:pt>
  </dgm:ptLst>
  <dgm:cxnLst>
    <dgm:cxn modelId="{8DAD9707-923C-4B17-B4BA-8BC4B68E1BF8}" type="presOf" srcId="{C1F8298C-7EE7-474F-9BD5-C7B6BB513809}" destId="{EF4AA5A3-5718-47B6-8190-01AF03E80FE5}" srcOrd="0" destOrd="0" presId="urn:microsoft.com/office/officeart/2005/8/layout/chevron2"/>
    <dgm:cxn modelId="{4119BE22-09B9-40FD-B182-3D616A798784}" type="presOf" srcId="{CA27C4CB-9379-4F54-88A2-D213895134EE}" destId="{E7FE18DA-B6E5-4446-8411-D2EEC79AF58B}" srcOrd="0" destOrd="0" presId="urn:microsoft.com/office/officeart/2005/8/layout/chevron2"/>
    <dgm:cxn modelId="{B828503C-DE3E-4680-B8BF-2E80279F5D73}" srcId="{CA27C4CB-9379-4F54-88A2-D213895134EE}" destId="{00D52FA3-3D19-41DD-8D41-B05C88C09EBF}" srcOrd="0" destOrd="0" parTransId="{F82ABF98-2067-4B75-834D-137AA9694CDE}" sibTransId="{47E89D1F-0920-4069-8918-0B692340E98A}"/>
    <dgm:cxn modelId="{D2CE1F43-A4EA-49F6-A299-5F3AE6BE85FF}" type="presOf" srcId="{00D52FA3-3D19-41DD-8D41-B05C88C09EBF}" destId="{C56ADBFE-5E55-4E86-874C-0EC67B005830}" srcOrd="0" destOrd="0" presId="urn:microsoft.com/office/officeart/2005/8/layout/chevron2"/>
    <dgm:cxn modelId="{207DB0CE-4899-4492-A58E-C0D0925C7F30}" srcId="{C1F8298C-7EE7-474F-9BD5-C7B6BB513809}" destId="{CA27C4CB-9379-4F54-88A2-D213895134EE}" srcOrd="0" destOrd="0" parTransId="{CC45D628-3A39-46A2-8835-60112C39043D}" sibTransId="{F7FC1FD6-CAB0-45C1-B193-C1781D02C176}"/>
    <dgm:cxn modelId="{3D35B237-DF0C-4199-8C38-1651DB91DF86}" type="presParOf" srcId="{EF4AA5A3-5718-47B6-8190-01AF03E80FE5}" destId="{40AD7D5D-7EB0-4885-9BD6-EDB5EF7766D7}" srcOrd="0" destOrd="0" presId="urn:microsoft.com/office/officeart/2005/8/layout/chevron2"/>
    <dgm:cxn modelId="{1B77D4C8-0C18-4213-A6DB-F53009CF025E}" type="presParOf" srcId="{40AD7D5D-7EB0-4885-9BD6-EDB5EF7766D7}" destId="{E7FE18DA-B6E5-4446-8411-D2EEC79AF58B}" srcOrd="0" destOrd="0" presId="urn:microsoft.com/office/officeart/2005/8/layout/chevron2"/>
    <dgm:cxn modelId="{A014761B-4AD6-4BF0-9B7E-0B28D67B2BE0}" type="presParOf" srcId="{40AD7D5D-7EB0-4885-9BD6-EDB5EF7766D7}" destId="{C56ADBFE-5E55-4E86-874C-0EC67B0058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86A74F-3C3A-4DFE-8DEA-D9EDD4A6A25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576E21E-EA2C-4028-AD64-9F2BBBA654BF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effectLst>
          <a:outerShdw blurRad="50800" dist="50800" dir="5400000" algn="ctr" rotWithShape="0">
            <a:srgbClr val="000000"/>
          </a:outerShdw>
        </a:effectLst>
      </dgm:spPr>
      <dgm:t>
        <a:bodyPr rtlCol="0" anchor="ctr"/>
        <a:lstStyle/>
        <a:p>
          <a:pPr marL="0" algn="ctr" defTabSz="457200" rtl="0" eaLnBrk="1" latinLnBrk="0" hangingPunct="1"/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A.</a:t>
          </a: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Contextualización</a:t>
          </a:r>
        </a:p>
      </dgm:t>
    </dgm:pt>
    <dgm:pt modelId="{CB069557-1826-4D37-B2B8-63A99D3CA74A}" type="parTrans" cxnId="{C1310E54-16AE-4D39-88FA-B0EB53A76D55}">
      <dgm:prSet/>
      <dgm:spPr/>
      <dgm:t>
        <a:bodyPr/>
        <a:lstStyle/>
        <a:p>
          <a:endParaRPr lang="es-CO" sz="2000"/>
        </a:p>
      </dgm:t>
    </dgm:pt>
    <dgm:pt modelId="{F8EE0FD2-3C85-4A85-BD9D-AC4571B16FE3}" type="sibTrans" cxnId="{C1310E54-16AE-4D39-88FA-B0EB53A76D55}">
      <dgm:prSet/>
      <dgm:spPr/>
      <dgm:t>
        <a:bodyPr/>
        <a:lstStyle/>
        <a:p>
          <a:endParaRPr lang="es-CO" sz="2000"/>
        </a:p>
      </dgm:t>
    </dgm:pt>
    <dgm:pt modelId="{7A9FE92A-FCFE-4105-B2BD-D950BD0BDE9E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ln/>
        <a:effectLst>
          <a:outerShdw blurRad="50800" dist="50800" dir="5400000" algn="ctr" rotWithShape="0">
            <a:srgbClr val="000000"/>
          </a:outerShdw>
        </a:effectLst>
      </dgm:spPr>
      <dgm:t>
        <a:bodyPr spcFirstLastPara="0" vert="horz" wrap="square" lIns="170324" tIns="22860" rIns="170324" bIns="22860" numCol="1" spcCol="1270" rtlCol="0" anchor="ctr" anchorCtr="0"/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B.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Reconcentración de ideas</a:t>
          </a:r>
        </a:p>
      </dgm:t>
    </dgm:pt>
    <dgm:pt modelId="{4A409A9A-878C-4240-8DAC-30DA0AE57F47}" type="parTrans" cxnId="{0D2B7EB1-7A30-40BF-9A11-B5AF24C197C1}">
      <dgm:prSet/>
      <dgm:spPr/>
      <dgm:t>
        <a:bodyPr/>
        <a:lstStyle/>
        <a:p>
          <a:endParaRPr lang="es-CO" sz="2000"/>
        </a:p>
      </dgm:t>
    </dgm:pt>
    <dgm:pt modelId="{BF5B1081-8468-41B9-AA82-F00FA8F94BBB}" type="sibTrans" cxnId="{0D2B7EB1-7A30-40BF-9A11-B5AF24C197C1}">
      <dgm:prSet/>
      <dgm:spPr/>
      <dgm:t>
        <a:bodyPr/>
        <a:lstStyle/>
        <a:p>
          <a:endParaRPr lang="es-CO" sz="2000"/>
        </a:p>
      </dgm:t>
    </dgm:pt>
    <dgm:pt modelId="{DDD27A6F-1D54-40EC-AF82-8497B9E12C5D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ln/>
        <a:effectLst>
          <a:outerShdw blurRad="50800" dist="50800" dir="5400000" algn="ctr" rotWithShape="0">
            <a:srgbClr val="000000"/>
          </a:outerShdw>
        </a:effectLst>
      </dgm:spPr>
      <dgm:t>
        <a:bodyPr spcFirstLastPara="0" vert="horz" wrap="square" lIns="170324" tIns="22860" rIns="170324" bIns="22860" numCol="1" spcCol="1270" rtlCol="0" anchor="ctr" anchorCtr="0"/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C.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Materialización</a:t>
          </a:r>
        </a:p>
      </dgm:t>
    </dgm:pt>
    <dgm:pt modelId="{5D390751-1FD0-4DB4-803E-25BEBE1FEA01}" type="parTrans" cxnId="{C6D1B839-4559-42A0-8394-0CD6BE876C2F}">
      <dgm:prSet/>
      <dgm:spPr/>
      <dgm:t>
        <a:bodyPr/>
        <a:lstStyle/>
        <a:p>
          <a:endParaRPr lang="es-CO" sz="2000"/>
        </a:p>
      </dgm:t>
    </dgm:pt>
    <dgm:pt modelId="{0786E76F-1E10-4AEF-94BF-D7690CFFEBBA}" type="sibTrans" cxnId="{C6D1B839-4559-42A0-8394-0CD6BE876C2F}">
      <dgm:prSet/>
      <dgm:spPr/>
      <dgm:t>
        <a:bodyPr/>
        <a:lstStyle/>
        <a:p>
          <a:endParaRPr lang="es-CO" sz="2000"/>
        </a:p>
      </dgm:t>
    </dgm:pt>
    <dgm:pt modelId="{4FC28331-DF81-4F4D-9A9B-A16622E17E4C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ln/>
        <a:effectLst>
          <a:outerShdw blurRad="50800" dist="50800" dir="5400000" algn="ctr" rotWithShape="0">
            <a:srgbClr val="000000"/>
          </a:outerShdw>
        </a:effectLst>
      </dgm:spPr>
      <dgm:t>
        <a:bodyPr spcFirstLastPara="0" vert="horz" wrap="square" lIns="170324" tIns="22860" rIns="170324" bIns="22860" numCol="1" spcCol="1270" rtlCol="0" anchor="ctr" anchorCtr="0"/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D. 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Implementación</a:t>
          </a:r>
        </a:p>
      </dgm:t>
    </dgm:pt>
    <dgm:pt modelId="{49A42EF7-B946-429D-B348-C2F2DAF3127C}" type="sibTrans" cxnId="{C045D75E-8644-41B7-B1F4-0DE356F56BA9}">
      <dgm:prSet/>
      <dgm:spPr/>
      <dgm:t>
        <a:bodyPr/>
        <a:lstStyle/>
        <a:p>
          <a:endParaRPr lang="es-CO" sz="2000"/>
        </a:p>
      </dgm:t>
    </dgm:pt>
    <dgm:pt modelId="{AA7753A8-AF0A-4447-BE1F-80F9C361FE2E}" type="parTrans" cxnId="{C045D75E-8644-41B7-B1F4-0DE356F56BA9}">
      <dgm:prSet/>
      <dgm:spPr/>
      <dgm:t>
        <a:bodyPr/>
        <a:lstStyle/>
        <a:p>
          <a:endParaRPr lang="es-CO" sz="2000"/>
        </a:p>
      </dgm:t>
    </dgm:pt>
    <dgm:pt modelId="{2610B3D5-1A9D-4856-BA26-DFC1540E0516}" type="pres">
      <dgm:prSet presAssocID="{FA86A74F-3C3A-4DFE-8DEA-D9EDD4A6A250}" presName="Name0" presStyleCnt="0">
        <dgm:presLayoutVars>
          <dgm:dir/>
          <dgm:resizeHandles val="exact"/>
        </dgm:presLayoutVars>
      </dgm:prSet>
      <dgm:spPr/>
    </dgm:pt>
    <dgm:pt modelId="{65511B0D-A21B-44EC-88D1-8B9076C3897F}" type="pres">
      <dgm:prSet presAssocID="{4576E21E-EA2C-4028-AD64-9F2BBBA654BF}" presName="Name5" presStyleLbl="vennNode1" presStyleIdx="0" presStyleCnt="4" custScaleX="99060">
        <dgm:presLayoutVars>
          <dgm:bulletEnabled val="1"/>
        </dgm:presLayoutVars>
      </dgm:prSet>
      <dgm:spPr>
        <a:xfrm>
          <a:off x="3084" y="450154"/>
          <a:ext cx="3094916" cy="3094916"/>
        </a:xfrm>
        <a:prstGeom prst="ellipse">
          <a:avLst/>
        </a:prstGeom>
      </dgm:spPr>
    </dgm:pt>
    <dgm:pt modelId="{81864A57-E67F-405D-BE5A-FB1D0AEF48F8}" type="pres">
      <dgm:prSet presAssocID="{F8EE0FD2-3C85-4A85-BD9D-AC4571B16FE3}" presName="space" presStyleCnt="0"/>
      <dgm:spPr/>
    </dgm:pt>
    <dgm:pt modelId="{85BEAE44-B7DB-4F42-8684-44ED005D8C12}" type="pres">
      <dgm:prSet presAssocID="{7A9FE92A-FCFE-4105-B2BD-D950BD0BDE9E}" presName="Name5" presStyleLbl="vennNode1" presStyleIdx="1" presStyleCnt="4" custLinFactNeighborX="26831">
        <dgm:presLayoutVars>
          <dgm:bulletEnabled val="1"/>
        </dgm:presLayoutVars>
      </dgm:prSet>
      <dgm:spPr>
        <a:xfrm>
          <a:off x="2479018" y="450154"/>
          <a:ext cx="3094916" cy="3094916"/>
        </a:xfrm>
        <a:prstGeom prst="ellipse">
          <a:avLst/>
        </a:prstGeom>
      </dgm:spPr>
    </dgm:pt>
    <dgm:pt modelId="{C1CB3100-AA0F-4B9C-8C86-6F823778F309}" type="pres">
      <dgm:prSet presAssocID="{BF5B1081-8468-41B9-AA82-F00FA8F94BBB}" presName="space" presStyleCnt="0"/>
      <dgm:spPr/>
    </dgm:pt>
    <dgm:pt modelId="{D05742D4-80C6-4D87-9002-1F67474AF216}" type="pres">
      <dgm:prSet presAssocID="{DDD27A6F-1D54-40EC-AF82-8497B9E12C5D}" presName="Name5" presStyleLbl="vennNode1" presStyleIdx="2" presStyleCnt="4" custLinFactNeighborX="24493">
        <dgm:presLayoutVars>
          <dgm:bulletEnabled val="1"/>
        </dgm:presLayoutVars>
      </dgm:prSet>
      <dgm:spPr>
        <a:xfrm>
          <a:off x="4954951" y="450154"/>
          <a:ext cx="3094916" cy="3094916"/>
        </a:xfrm>
        <a:prstGeom prst="ellipse">
          <a:avLst/>
        </a:prstGeom>
      </dgm:spPr>
    </dgm:pt>
    <dgm:pt modelId="{74AA2116-5113-4561-B821-45FF8865CAFB}" type="pres">
      <dgm:prSet presAssocID="{0786E76F-1E10-4AEF-94BF-D7690CFFEBBA}" presName="space" presStyleCnt="0"/>
      <dgm:spPr/>
    </dgm:pt>
    <dgm:pt modelId="{7087FE0E-7874-45C6-BC19-5E063E88F97C}" type="pres">
      <dgm:prSet presAssocID="{4FC28331-DF81-4F4D-9A9B-A16622E17E4C}" presName="Name5" presStyleLbl="vennNode1" presStyleIdx="3" presStyleCnt="4" custLinFactNeighborX="2096">
        <dgm:presLayoutVars>
          <dgm:bulletEnabled val="1"/>
        </dgm:presLayoutVars>
      </dgm:prSet>
      <dgm:spPr>
        <a:xfrm>
          <a:off x="7430885" y="450154"/>
          <a:ext cx="3094916" cy="3094916"/>
        </a:xfrm>
        <a:prstGeom prst="ellipse">
          <a:avLst/>
        </a:prstGeom>
      </dgm:spPr>
    </dgm:pt>
  </dgm:ptLst>
  <dgm:cxnLst>
    <dgm:cxn modelId="{CD317F14-55E7-4CC9-A454-0752C021F701}" type="presOf" srcId="{DDD27A6F-1D54-40EC-AF82-8497B9E12C5D}" destId="{D05742D4-80C6-4D87-9002-1F67474AF216}" srcOrd="0" destOrd="0" presId="urn:microsoft.com/office/officeart/2005/8/layout/venn3"/>
    <dgm:cxn modelId="{C6D1B839-4559-42A0-8394-0CD6BE876C2F}" srcId="{FA86A74F-3C3A-4DFE-8DEA-D9EDD4A6A250}" destId="{DDD27A6F-1D54-40EC-AF82-8497B9E12C5D}" srcOrd="2" destOrd="0" parTransId="{5D390751-1FD0-4DB4-803E-25BEBE1FEA01}" sibTransId="{0786E76F-1E10-4AEF-94BF-D7690CFFEBBA}"/>
    <dgm:cxn modelId="{C045D75E-8644-41B7-B1F4-0DE356F56BA9}" srcId="{FA86A74F-3C3A-4DFE-8DEA-D9EDD4A6A250}" destId="{4FC28331-DF81-4F4D-9A9B-A16622E17E4C}" srcOrd="3" destOrd="0" parTransId="{AA7753A8-AF0A-4447-BE1F-80F9C361FE2E}" sibTransId="{49A42EF7-B946-429D-B348-C2F2DAF3127C}"/>
    <dgm:cxn modelId="{392DB571-75F1-4891-8389-5B7D4558F4E6}" type="presOf" srcId="{4576E21E-EA2C-4028-AD64-9F2BBBA654BF}" destId="{65511B0D-A21B-44EC-88D1-8B9076C3897F}" srcOrd="0" destOrd="0" presId="urn:microsoft.com/office/officeart/2005/8/layout/venn3"/>
    <dgm:cxn modelId="{6C03B373-6FEA-4C6F-9701-B5C5411DCE7E}" type="presOf" srcId="{7A9FE92A-FCFE-4105-B2BD-D950BD0BDE9E}" destId="{85BEAE44-B7DB-4F42-8684-44ED005D8C12}" srcOrd="0" destOrd="0" presId="urn:microsoft.com/office/officeart/2005/8/layout/venn3"/>
    <dgm:cxn modelId="{C1310E54-16AE-4D39-88FA-B0EB53A76D55}" srcId="{FA86A74F-3C3A-4DFE-8DEA-D9EDD4A6A250}" destId="{4576E21E-EA2C-4028-AD64-9F2BBBA654BF}" srcOrd="0" destOrd="0" parTransId="{CB069557-1826-4D37-B2B8-63A99D3CA74A}" sibTransId="{F8EE0FD2-3C85-4A85-BD9D-AC4571B16FE3}"/>
    <dgm:cxn modelId="{BE73E290-E00D-44BE-BFAB-40A8FCC6406B}" type="presOf" srcId="{4FC28331-DF81-4F4D-9A9B-A16622E17E4C}" destId="{7087FE0E-7874-45C6-BC19-5E063E88F97C}" srcOrd="0" destOrd="0" presId="urn:microsoft.com/office/officeart/2005/8/layout/venn3"/>
    <dgm:cxn modelId="{3C72CCA2-B570-4FAF-AF91-41E0D12B4FB4}" type="presOf" srcId="{FA86A74F-3C3A-4DFE-8DEA-D9EDD4A6A250}" destId="{2610B3D5-1A9D-4856-BA26-DFC1540E0516}" srcOrd="0" destOrd="0" presId="urn:microsoft.com/office/officeart/2005/8/layout/venn3"/>
    <dgm:cxn modelId="{0D2B7EB1-7A30-40BF-9A11-B5AF24C197C1}" srcId="{FA86A74F-3C3A-4DFE-8DEA-D9EDD4A6A250}" destId="{7A9FE92A-FCFE-4105-B2BD-D950BD0BDE9E}" srcOrd="1" destOrd="0" parTransId="{4A409A9A-878C-4240-8DAC-30DA0AE57F47}" sibTransId="{BF5B1081-8468-41B9-AA82-F00FA8F94BBB}"/>
    <dgm:cxn modelId="{CC7A7BAE-A7BB-429E-AFB5-2AD7ACA8833A}" type="presParOf" srcId="{2610B3D5-1A9D-4856-BA26-DFC1540E0516}" destId="{65511B0D-A21B-44EC-88D1-8B9076C3897F}" srcOrd="0" destOrd="0" presId="urn:microsoft.com/office/officeart/2005/8/layout/venn3"/>
    <dgm:cxn modelId="{9B5E45B5-DF30-466B-82C7-E507E3FC25AD}" type="presParOf" srcId="{2610B3D5-1A9D-4856-BA26-DFC1540E0516}" destId="{81864A57-E67F-405D-BE5A-FB1D0AEF48F8}" srcOrd="1" destOrd="0" presId="urn:microsoft.com/office/officeart/2005/8/layout/venn3"/>
    <dgm:cxn modelId="{41C0D794-EAF6-4E02-AF50-F36E3905B93F}" type="presParOf" srcId="{2610B3D5-1A9D-4856-BA26-DFC1540E0516}" destId="{85BEAE44-B7DB-4F42-8684-44ED005D8C12}" srcOrd="2" destOrd="0" presId="urn:microsoft.com/office/officeart/2005/8/layout/venn3"/>
    <dgm:cxn modelId="{20BE94F6-2771-4574-8D18-25D0E0CB9A72}" type="presParOf" srcId="{2610B3D5-1A9D-4856-BA26-DFC1540E0516}" destId="{C1CB3100-AA0F-4B9C-8C86-6F823778F309}" srcOrd="3" destOrd="0" presId="urn:microsoft.com/office/officeart/2005/8/layout/venn3"/>
    <dgm:cxn modelId="{8D262D2A-0625-47B5-9B54-EF099D3A88F1}" type="presParOf" srcId="{2610B3D5-1A9D-4856-BA26-DFC1540E0516}" destId="{D05742D4-80C6-4D87-9002-1F67474AF216}" srcOrd="4" destOrd="0" presId="urn:microsoft.com/office/officeart/2005/8/layout/venn3"/>
    <dgm:cxn modelId="{4A95C538-55C5-45E2-B945-F4869D05474E}" type="presParOf" srcId="{2610B3D5-1A9D-4856-BA26-DFC1540E0516}" destId="{74AA2116-5113-4561-B821-45FF8865CAFB}" srcOrd="5" destOrd="0" presId="urn:microsoft.com/office/officeart/2005/8/layout/venn3"/>
    <dgm:cxn modelId="{DC1A4F0A-1C5F-4AC6-ABFD-6240BB5EB265}" type="presParOf" srcId="{2610B3D5-1A9D-4856-BA26-DFC1540E0516}" destId="{7087FE0E-7874-45C6-BC19-5E063E88F97C}" srcOrd="6" destOrd="0" presId="urn:microsoft.com/office/officeart/2005/8/layout/venn3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86A74F-3C3A-4DFE-8DEA-D9EDD4A6A25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576E21E-EA2C-4028-AD64-9F2BBBA654BF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effectLst>
          <a:outerShdw blurRad="50800" dist="50800" dir="5400000" algn="ctr" rotWithShape="0">
            <a:srgbClr val="000000"/>
          </a:outerShdw>
        </a:effectLst>
      </dgm:spPr>
      <dgm:t>
        <a:bodyPr rtlCol="0" anchor="ctr"/>
        <a:lstStyle/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32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32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Actividades</a:t>
          </a:r>
        </a:p>
        <a:p>
          <a:pPr marL="0" algn="ctr" defTabSz="457200" rtl="0" eaLnBrk="1" latinLnBrk="0" hangingPunct="1"/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Realizar una presentación dinámica por grupos de trabajo, con el fin de mostrar los proyectos interdisciplinares e integrales trabajados durante el primer periodo y que impactan a través de un prototipo tecnológico, las problemáticas sociales de la comunidad unionista.</a:t>
          </a: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Tenga en cuenta la información de los formatos trabajados en el primer trimestre que se muestran en las siguientes diapositivas.</a:t>
          </a: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  <a:hlinkClick xmlns:r="http://schemas.openxmlformats.org/officeDocument/2006/relationships" r:id="rId1"/>
          </a:endParaRP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r>
            <a:rPr lang="es-CO" sz="20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</a:t>
          </a: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</dgm:t>
    </dgm:pt>
    <dgm:pt modelId="{CB069557-1826-4D37-B2B8-63A99D3CA74A}" type="parTrans" cxnId="{C1310E54-16AE-4D39-88FA-B0EB53A76D55}">
      <dgm:prSet/>
      <dgm:spPr/>
      <dgm:t>
        <a:bodyPr/>
        <a:lstStyle/>
        <a:p>
          <a:endParaRPr lang="es-CO" sz="2000"/>
        </a:p>
      </dgm:t>
    </dgm:pt>
    <dgm:pt modelId="{F8EE0FD2-3C85-4A85-BD9D-AC4571B16FE3}" type="sibTrans" cxnId="{C1310E54-16AE-4D39-88FA-B0EB53A76D55}">
      <dgm:prSet/>
      <dgm:spPr/>
      <dgm:t>
        <a:bodyPr/>
        <a:lstStyle/>
        <a:p>
          <a:endParaRPr lang="es-CO" sz="2000"/>
        </a:p>
      </dgm:t>
    </dgm:pt>
    <dgm:pt modelId="{2610B3D5-1A9D-4856-BA26-DFC1540E0516}" type="pres">
      <dgm:prSet presAssocID="{FA86A74F-3C3A-4DFE-8DEA-D9EDD4A6A250}" presName="Name0" presStyleCnt="0">
        <dgm:presLayoutVars>
          <dgm:dir/>
          <dgm:resizeHandles val="exact"/>
        </dgm:presLayoutVars>
      </dgm:prSet>
      <dgm:spPr/>
    </dgm:pt>
    <dgm:pt modelId="{65511B0D-A21B-44EC-88D1-8B9076C3897F}" type="pres">
      <dgm:prSet presAssocID="{4576E21E-EA2C-4028-AD64-9F2BBBA654BF}" presName="Name5" presStyleLbl="vennNode1" presStyleIdx="0" presStyleCnt="1" custScaleX="191045" custScaleY="116430" custLinFactNeighborX="2366">
        <dgm:presLayoutVars>
          <dgm:bulletEnabled val="1"/>
        </dgm:presLayoutVars>
      </dgm:prSet>
      <dgm:spPr>
        <a:xfrm>
          <a:off x="3084" y="450154"/>
          <a:ext cx="3094916" cy="3094916"/>
        </a:xfrm>
        <a:prstGeom prst="flowChartAlternateProcess">
          <a:avLst/>
        </a:prstGeom>
      </dgm:spPr>
    </dgm:pt>
  </dgm:ptLst>
  <dgm:cxnLst>
    <dgm:cxn modelId="{392DB571-75F1-4891-8389-5B7D4558F4E6}" type="presOf" srcId="{4576E21E-EA2C-4028-AD64-9F2BBBA654BF}" destId="{65511B0D-A21B-44EC-88D1-8B9076C3897F}" srcOrd="0" destOrd="0" presId="urn:microsoft.com/office/officeart/2005/8/layout/venn3"/>
    <dgm:cxn modelId="{C1310E54-16AE-4D39-88FA-B0EB53A76D55}" srcId="{FA86A74F-3C3A-4DFE-8DEA-D9EDD4A6A250}" destId="{4576E21E-EA2C-4028-AD64-9F2BBBA654BF}" srcOrd="0" destOrd="0" parTransId="{CB069557-1826-4D37-B2B8-63A99D3CA74A}" sibTransId="{F8EE0FD2-3C85-4A85-BD9D-AC4571B16FE3}"/>
    <dgm:cxn modelId="{3C72CCA2-B570-4FAF-AF91-41E0D12B4FB4}" type="presOf" srcId="{FA86A74F-3C3A-4DFE-8DEA-D9EDD4A6A250}" destId="{2610B3D5-1A9D-4856-BA26-DFC1540E0516}" srcOrd="0" destOrd="0" presId="urn:microsoft.com/office/officeart/2005/8/layout/venn3"/>
    <dgm:cxn modelId="{CC7A7BAE-A7BB-429E-AFB5-2AD7ACA8833A}" type="presParOf" srcId="{2610B3D5-1A9D-4856-BA26-DFC1540E0516}" destId="{65511B0D-A21B-44EC-88D1-8B9076C3897F}" srcOrd="0" destOrd="0" presId="urn:microsoft.com/office/officeart/2005/8/layout/venn3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86A74F-3C3A-4DFE-8DEA-D9EDD4A6A25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576E21E-EA2C-4028-AD64-9F2BBBA654BF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effectLst>
          <a:outerShdw blurRad="50800" dist="50800" dir="5400000" algn="ctr" rotWithShape="0">
            <a:srgbClr val="000000"/>
          </a:outerShdw>
        </a:effectLst>
      </dgm:spPr>
      <dgm:t>
        <a:bodyPr rtlCol="0" anchor="ctr"/>
        <a:lstStyle/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32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r>
            <a:rPr lang="es-CO" sz="32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Entregas I periodo</a:t>
          </a:r>
        </a:p>
        <a:p>
          <a:pPr marL="0" algn="ctr" defTabSz="457200" rtl="0" eaLnBrk="1" latinLnBrk="0" hangingPunct="1"/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1. Presentación dinámica en CANVA con lo liderado por el grupo de </a:t>
          </a:r>
          <a:r>
            <a:rPr lang="es-CO" sz="2800" b="1" kern="1200" dirty="0" err="1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maestr@s</a:t>
          </a: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de bachillerato JM.</a:t>
          </a:r>
        </a:p>
        <a:p>
          <a:pPr marL="0" algn="ctr" defTabSz="457200" rtl="0" eaLnBrk="1" latinLnBrk="0" hangingPunct="1"/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2. PODCAST con la información relevante del proyecto. </a:t>
          </a:r>
          <a:r>
            <a:rPr lang="es-CO" sz="2800" b="1" kern="1200" dirty="0">
              <a:solidFill>
                <a:sysClr val="windowText" lastClr="000000"/>
              </a:solidFill>
              <a:latin typeface="Century Gothic" panose="020B0502020202020204"/>
              <a:ea typeface="+mn-ea"/>
              <a:cs typeface="+mn-cs"/>
            </a:rPr>
            <a:t>Antes de elaborar este, por favor revisar el siguiente instructivo.</a:t>
          </a:r>
        </a:p>
        <a:p>
          <a:pPr marL="0" algn="ctr" defTabSz="457200" rtl="0" eaLnBrk="1" latinLnBrk="0" hangingPunct="1"/>
          <a:r>
            <a:rPr lang="es-CO" sz="2800" b="1" kern="1200" dirty="0">
              <a:solidFill>
                <a:sysClr val="windowText" lastClr="000000"/>
              </a:solidFill>
              <a:latin typeface="Century Gothic" panose="020B0502020202020204"/>
              <a:ea typeface="+mn-ea"/>
              <a:cs typeface="+mn-cs"/>
              <a:hlinkClick xmlns:r="http://schemas.openxmlformats.org/officeDocument/2006/relationships" r:id="rId1"/>
            </a:rPr>
            <a:t>¿Cómo hacer un PODCAST?</a:t>
          </a:r>
          <a:endParaRPr lang="es-CO" sz="2800" b="1" kern="1200" dirty="0">
            <a:solidFill>
              <a:sysClr val="windowText" lastClr="000000"/>
            </a:solidFill>
            <a:latin typeface="Century Gothic" panose="020B0502020202020204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r>
            <a:rPr lang="es-CO" sz="20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El archivo se enviará al correo del director de curso y al </a:t>
          </a:r>
          <a:r>
            <a:rPr lang="es-CO" sz="20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docente Diego Molano.</a:t>
          </a: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algn="ctr" defTabSz="457200" rtl="0" eaLnBrk="1" latinLnBrk="0" hangingPunct="1"/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</dgm:t>
    </dgm:pt>
    <dgm:pt modelId="{CB069557-1826-4D37-B2B8-63A99D3CA74A}" type="parTrans" cxnId="{C1310E54-16AE-4D39-88FA-B0EB53A76D55}">
      <dgm:prSet/>
      <dgm:spPr/>
      <dgm:t>
        <a:bodyPr/>
        <a:lstStyle/>
        <a:p>
          <a:endParaRPr lang="es-CO" sz="2000"/>
        </a:p>
      </dgm:t>
    </dgm:pt>
    <dgm:pt modelId="{F8EE0FD2-3C85-4A85-BD9D-AC4571B16FE3}" type="sibTrans" cxnId="{C1310E54-16AE-4D39-88FA-B0EB53A76D55}">
      <dgm:prSet/>
      <dgm:spPr/>
      <dgm:t>
        <a:bodyPr/>
        <a:lstStyle/>
        <a:p>
          <a:endParaRPr lang="es-CO" sz="2000"/>
        </a:p>
      </dgm:t>
    </dgm:pt>
    <dgm:pt modelId="{2610B3D5-1A9D-4856-BA26-DFC1540E0516}" type="pres">
      <dgm:prSet presAssocID="{FA86A74F-3C3A-4DFE-8DEA-D9EDD4A6A250}" presName="Name0" presStyleCnt="0">
        <dgm:presLayoutVars>
          <dgm:dir/>
          <dgm:resizeHandles val="exact"/>
        </dgm:presLayoutVars>
      </dgm:prSet>
      <dgm:spPr/>
    </dgm:pt>
    <dgm:pt modelId="{65511B0D-A21B-44EC-88D1-8B9076C3897F}" type="pres">
      <dgm:prSet presAssocID="{4576E21E-EA2C-4028-AD64-9F2BBBA654BF}" presName="Name5" presStyleLbl="vennNode1" presStyleIdx="0" presStyleCnt="1" custScaleX="191045" custScaleY="116430" custLinFactNeighborX="2366">
        <dgm:presLayoutVars>
          <dgm:bulletEnabled val="1"/>
        </dgm:presLayoutVars>
      </dgm:prSet>
      <dgm:spPr>
        <a:xfrm>
          <a:off x="3084" y="450154"/>
          <a:ext cx="3094916" cy="3094916"/>
        </a:xfrm>
        <a:prstGeom prst="flowChartAlternateProcess">
          <a:avLst/>
        </a:prstGeom>
      </dgm:spPr>
    </dgm:pt>
  </dgm:ptLst>
  <dgm:cxnLst>
    <dgm:cxn modelId="{392DB571-75F1-4891-8389-5B7D4558F4E6}" type="presOf" srcId="{4576E21E-EA2C-4028-AD64-9F2BBBA654BF}" destId="{65511B0D-A21B-44EC-88D1-8B9076C3897F}" srcOrd="0" destOrd="0" presId="urn:microsoft.com/office/officeart/2005/8/layout/venn3"/>
    <dgm:cxn modelId="{C1310E54-16AE-4D39-88FA-B0EB53A76D55}" srcId="{FA86A74F-3C3A-4DFE-8DEA-D9EDD4A6A250}" destId="{4576E21E-EA2C-4028-AD64-9F2BBBA654BF}" srcOrd="0" destOrd="0" parTransId="{CB069557-1826-4D37-B2B8-63A99D3CA74A}" sibTransId="{F8EE0FD2-3C85-4A85-BD9D-AC4571B16FE3}"/>
    <dgm:cxn modelId="{3C72CCA2-B570-4FAF-AF91-41E0D12B4FB4}" type="presOf" srcId="{FA86A74F-3C3A-4DFE-8DEA-D9EDD4A6A250}" destId="{2610B3D5-1A9D-4856-BA26-DFC1540E0516}" srcOrd="0" destOrd="0" presId="urn:microsoft.com/office/officeart/2005/8/layout/venn3"/>
    <dgm:cxn modelId="{CC7A7BAE-A7BB-429E-AFB5-2AD7ACA8833A}" type="presParOf" srcId="{2610B3D5-1A9D-4856-BA26-DFC1540E0516}" destId="{65511B0D-A21B-44EC-88D1-8B9076C3897F}" srcOrd="0" destOrd="0" presId="urn:microsoft.com/office/officeart/2005/8/layout/venn3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86A74F-3C3A-4DFE-8DEA-D9EDD4A6A25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F5331A1B-DB14-40DA-83C9-E5AB629102EC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95000"/>
          </a:schemeClr>
        </a:solidFill>
        <a:effectLst>
          <a:outerShdw blurRad="50800" dist="50800" dir="5400000" algn="ctr" rotWithShape="0">
            <a:srgbClr val="000000"/>
          </a:outerShdw>
        </a:effectLst>
      </dgm:spPr>
      <dgm:t>
        <a:bodyPr rtlCol="0" anchor="ctr"/>
        <a:lstStyle/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900113" rtl="0" eaLnBrk="1" latinLnBrk="0" hangingPunct="1"/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900113" rtl="0" eaLnBrk="1" latinLnBrk="0" hangingPunct="1"/>
          <a:endParaRPr lang="es-CO" sz="24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900113" rtl="0" eaLnBrk="1" latinLnBrk="0" hangingPunct="1"/>
          <a:r>
            <a:rPr lang="es-CO" sz="8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GRACIAS</a:t>
          </a: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r>
            <a:rPr lang="es-CO" sz="9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</a:t>
          </a: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defTabSz="400050" rtl="0" eaLnBrk="1" latinLnBrk="0" hangingPunct="1"/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</dgm:t>
    </dgm:pt>
    <dgm:pt modelId="{4478110A-63B5-4714-8D39-3FB4B107AF1C}" type="parTrans" cxnId="{CF13623D-B367-47FF-A4B7-DD309F013E6C}">
      <dgm:prSet/>
      <dgm:spPr/>
      <dgm:t>
        <a:bodyPr/>
        <a:lstStyle/>
        <a:p>
          <a:endParaRPr lang="es-CO"/>
        </a:p>
      </dgm:t>
    </dgm:pt>
    <dgm:pt modelId="{8517CE09-EDE0-4E38-9192-AB8675B88F14}" type="sibTrans" cxnId="{CF13623D-B367-47FF-A4B7-DD309F013E6C}">
      <dgm:prSet/>
      <dgm:spPr/>
      <dgm:t>
        <a:bodyPr/>
        <a:lstStyle/>
        <a:p>
          <a:endParaRPr lang="es-CO"/>
        </a:p>
      </dgm:t>
    </dgm:pt>
    <dgm:pt modelId="{2610B3D5-1A9D-4856-BA26-DFC1540E0516}" type="pres">
      <dgm:prSet presAssocID="{FA86A74F-3C3A-4DFE-8DEA-D9EDD4A6A250}" presName="Name0" presStyleCnt="0">
        <dgm:presLayoutVars>
          <dgm:dir/>
          <dgm:resizeHandles val="exact"/>
        </dgm:presLayoutVars>
      </dgm:prSet>
      <dgm:spPr/>
    </dgm:pt>
    <dgm:pt modelId="{23CCFA28-23FB-4003-B6D4-84C6758F6647}" type="pres">
      <dgm:prSet presAssocID="{F5331A1B-DB14-40DA-83C9-E5AB629102EC}" presName="Name5" presStyleLbl="vennNode1" presStyleIdx="0" presStyleCnt="1" custScaleX="100098" custScaleY="54392" custLinFactNeighborX="0" custLinFactNeighborY="212">
        <dgm:presLayoutVars>
          <dgm:bulletEnabled val="1"/>
        </dgm:presLayoutVars>
      </dgm:prSet>
      <dgm:spPr>
        <a:prstGeom prst="flowChartAlternateProcess">
          <a:avLst/>
        </a:prstGeom>
      </dgm:spPr>
    </dgm:pt>
  </dgm:ptLst>
  <dgm:cxnLst>
    <dgm:cxn modelId="{CF13623D-B367-47FF-A4B7-DD309F013E6C}" srcId="{FA86A74F-3C3A-4DFE-8DEA-D9EDD4A6A250}" destId="{F5331A1B-DB14-40DA-83C9-E5AB629102EC}" srcOrd="0" destOrd="0" parTransId="{4478110A-63B5-4714-8D39-3FB4B107AF1C}" sibTransId="{8517CE09-EDE0-4E38-9192-AB8675B88F14}"/>
    <dgm:cxn modelId="{3C72CCA2-B570-4FAF-AF91-41E0D12B4FB4}" type="presOf" srcId="{FA86A74F-3C3A-4DFE-8DEA-D9EDD4A6A250}" destId="{2610B3D5-1A9D-4856-BA26-DFC1540E0516}" srcOrd="0" destOrd="0" presId="urn:microsoft.com/office/officeart/2005/8/layout/venn3"/>
    <dgm:cxn modelId="{2E6EBEC4-A71C-42D7-B82E-AFA16A9F5019}" type="presOf" srcId="{F5331A1B-DB14-40DA-83C9-E5AB629102EC}" destId="{23CCFA28-23FB-4003-B6D4-84C6758F6647}" srcOrd="0" destOrd="0" presId="urn:microsoft.com/office/officeart/2005/8/layout/venn3"/>
    <dgm:cxn modelId="{89609A2B-325A-4016-91CD-0D1CC71F8014}" type="presParOf" srcId="{2610B3D5-1A9D-4856-BA26-DFC1540E0516}" destId="{23CCFA28-23FB-4003-B6D4-84C6758F6647}" srcOrd="0" destOrd="0" presId="urn:microsoft.com/office/officeart/2005/8/layout/venn3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E18DA-B6E5-4446-8411-D2EEC79AF58B}">
      <dsp:nvSpPr>
        <dsp:cNvPr id="0" name=""/>
        <dsp:cNvSpPr/>
      </dsp:nvSpPr>
      <dsp:spPr>
        <a:xfrm rot="5400000">
          <a:off x="-878546" y="878546"/>
          <a:ext cx="5856979" cy="4099885"/>
        </a:xfrm>
        <a:prstGeom prst="chevron">
          <a:avLst/>
        </a:prstGeom>
        <a:solidFill>
          <a:schemeClr val="accent1"/>
        </a:solidFill>
        <a:ln w="15875" cap="rnd" cmpd="sng" algn="ctr">
          <a:solidFill>
            <a:srgbClr val="052F61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/>
            <a:t>Proyecto ciclo V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/>
            <a:t>Décimo</a:t>
          </a:r>
        </a:p>
      </dsp:txBody>
      <dsp:txXfrm rot="-5400000">
        <a:off x="2" y="2049942"/>
        <a:ext cx="4099885" cy="1757094"/>
      </dsp:txXfrm>
    </dsp:sp>
    <dsp:sp modelId="{C56ADBFE-5E55-4E86-874C-0EC67B005830}">
      <dsp:nvSpPr>
        <dsp:cNvPr id="0" name=""/>
        <dsp:cNvSpPr/>
      </dsp:nvSpPr>
      <dsp:spPr>
        <a:xfrm rot="5400000">
          <a:off x="5772347" y="-1629785"/>
          <a:ext cx="3807036" cy="7151961"/>
        </a:xfrm>
        <a:prstGeom prst="round2SameRect">
          <a:avLst/>
        </a:prstGeom>
        <a:solidFill>
          <a:schemeClr val="lt1"/>
        </a:solidFill>
        <a:ln w="15875" cap="rnd" cmpd="sng" algn="ctr">
          <a:solidFill>
            <a:schemeClr val="dk1">
              <a:hueMod val="94000"/>
            </a:schemeClr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CO" sz="2400" b="1" kern="1200" dirty="0"/>
            <a:t>Trabajo a desarrollar durante el primer trimestre</a:t>
          </a:r>
        </a:p>
      </dsp:txBody>
      <dsp:txXfrm rot="-5400000">
        <a:off x="4099885" y="228521"/>
        <a:ext cx="6966117" cy="3435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11B0D-A21B-44EC-88D1-8B9076C3897F}">
      <dsp:nvSpPr>
        <dsp:cNvPr id="0" name=""/>
        <dsp:cNvSpPr/>
      </dsp:nvSpPr>
      <dsp:spPr>
        <a:xfrm>
          <a:off x="224" y="336944"/>
          <a:ext cx="3469187" cy="3502107"/>
        </a:xfrm>
        <a:prstGeom prst="ellipse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92733" tIns="35560" rIns="192733" bIns="35560" numCol="1" spcCol="1270" rtlCol="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A.</a:t>
          </a: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Contextualización</a:t>
          </a:r>
        </a:p>
      </dsp:txBody>
      <dsp:txXfrm>
        <a:off x="508275" y="849816"/>
        <a:ext cx="2453085" cy="2476363"/>
      </dsp:txXfrm>
    </dsp:sp>
    <dsp:sp modelId="{85BEAE44-B7DB-4F42-8684-44ED005D8C12}">
      <dsp:nvSpPr>
        <dsp:cNvPr id="0" name=""/>
        <dsp:cNvSpPr/>
      </dsp:nvSpPr>
      <dsp:spPr>
        <a:xfrm>
          <a:off x="2956921" y="336944"/>
          <a:ext cx="3502107" cy="3502107"/>
        </a:xfrm>
        <a:prstGeom prst="ellipse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70324" tIns="22860" rIns="170324" bIns="22860" numCol="1" spcCol="1270" rtlCol="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B.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Reconcentración de ideas</a:t>
          </a:r>
        </a:p>
      </dsp:txBody>
      <dsp:txXfrm>
        <a:off x="3469793" y="849816"/>
        <a:ext cx="2476363" cy="2476363"/>
      </dsp:txXfrm>
    </dsp:sp>
    <dsp:sp modelId="{D05742D4-80C6-4D87-9002-1F67474AF216}">
      <dsp:nvSpPr>
        <dsp:cNvPr id="0" name=""/>
        <dsp:cNvSpPr/>
      </dsp:nvSpPr>
      <dsp:spPr>
        <a:xfrm>
          <a:off x="5742231" y="336944"/>
          <a:ext cx="3502107" cy="3502107"/>
        </a:xfrm>
        <a:prstGeom prst="ellipse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70324" tIns="22860" rIns="170324" bIns="22860" numCol="1" spcCol="1270" rtlCol="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C.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Materialización</a:t>
          </a:r>
        </a:p>
      </dsp:txBody>
      <dsp:txXfrm>
        <a:off x="6255103" y="849816"/>
        <a:ext cx="2476363" cy="2476363"/>
      </dsp:txXfrm>
    </dsp:sp>
    <dsp:sp modelId="{7087FE0E-7874-45C6-BC19-5E063E88F97C}">
      <dsp:nvSpPr>
        <dsp:cNvPr id="0" name=""/>
        <dsp:cNvSpPr/>
      </dsp:nvSpPr>
      <dsp:spPr>
        <a:xfrm>
          <a:off x="8372588" y="336944"/>
          <a:ext cx="3502107" cy="3502107"/>
        </a:xfrm>
        <a:prstGeom prst="ellipse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70324" tIns="22860" rIns="170324" bIns="22860" numCol="1" spcCol="1270" rtlCol="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D. 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Implementación</a:t>
          </a:r>
        </a:p>
      </dsp:txBody>
      <dsp:txXfrm>
        <a:off x="8885460" y="849816"/>
        <a:ext cx="2476363" cy="24763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11B0D-A21B-44EC-88D1-8B9076C3897F}">
      <dsp:nvSpPr>
        <dsp:cNvPr id="0" name=""/>
        <dsp:cNvSpPr/>
      </dsp:nvSpPr>
      <dsp:spPr>
        <a:xfrm>
          <a:off x="20973" y="7667"/>
          <a:ext cx="11227835" cy="6842664"/>
        </a:xfrm>
        <a:prstGeom prst="flowChartAlternateProcess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323434" tIns="35560" rIns="323434" bIns="35560" numCol="1" spcCol="1270" rtlCol="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2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2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Actividades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Realizar una presentación dinámica por grupos de trabajo, con el fin de mostrar los proyectos interdisciplinares e integrales trabajados durante el primer periodo y que impactan a través de un prototipo tecnológico, las problemáticas sociales de la comunidad unionista.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Tenga en cuenta la información de los formatos trabajados en el primer trimestre que se muestran en las siguientes diapositivas.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  <a:hlinkClick xmlns:r="http://schemas.openxmlformats.org/officeDocument/2006/relationships" r:id="rId1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</dsp:txBody>
      <dsp:txXfrm>
        <a:off x="354998" y="341692"/>
        <a:ext cx="10559785" cy="61746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11B0D-A21B-44EC-88D1-8B9076C3897F}">
      <dsp:nvSpPr>
        <dsp:cNvPr id="0" name=""/>
        <dsp:cNvSpPr/>
      </dsp:nvSpPr>
      <dsp:spPr>
        <a:xfrm>
          <a:off x="20973" y="7667"/>
          <a:ext cx="11227835" cy="6842664"/>
        </a:xfrm>
        <a:prstGeom prst="flowChartAlternateProcess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323434" tIns="35560" rIns="323434" bIns="35560" numCol="1" spcCol="1270" rtlCol="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2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Entregas I periodo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1. Presentación dinámica en CANVA con lo liderado por el grupo de </a:t>
          </a:r>
          <a:r>
            <a:rPr lang="es-CO" sz="2800" b="1" kern="1200" dirty="0" err="1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maestr@s</a:t>
          </a: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de bachillerato JM.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2. PODCAST con la información relevante del proyecto. </a:t>
          </a:r>
          <a:r>
            <a:rPr lang="es-CO" sz="2800" b="1" kern="1200" dirty="0">
              <a:solidFill>
                <a:sysClr val="windowText" lastClr="000000"/>
              </a:solidFill>
              <a:latin typeface="Century Gothic" panose="020B0502020202020204"/>
              <a:ea typeface="+mn-ea"/>
              <a:cs typeface="+mn-cs"/>
            </a:rPr>
            <a:t>Antes de elaborar este, por favor revisar el siguiente instructivo.</a:t>
          </a: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 dirty="0">
              <a:solidFill>
                <a:sysClr val="windowText" lastClr="000000"/>
              </a:solidFill>
              <a:latin typeface="Century Gothic" panose="020B0502020202020204"/>
              <a:ea typeface="+mn-ea"/>
              <a:cs typeface="+mn-cs"/>
              <a:hlinkClick xmlns:r="http://schemas.openxmlformats.org/officeDocument/2006/relationships" r:id="rId1"/>
            </a:rPr>
            <a:t>¿Cómo hacer un PODCAST?</a:t>
          </a:r>
          <a:endParaRPr lang="es-CO" sz="2800" b="1" kern="1200" dirty="0">
            <a:solidFill>
              <a:sysClr val="windowText" lastClr="000000"/>
            </a:solidFill>
            <a:latin typeface="Century Gothic" panose="020B0502020202020204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El archivo se enviará al correo del director de curso y al </a:t>
          </a:r>
          <a:r>
            <a:rPr lang="es-CO" sz="2000" b="1" kern="12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docente Diego Molano.</a:t>
          </a: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</dsp:txBody>
      <dsp:txXfrm>
        <a:off x="354998" y="341692"/>
        <a:ext cx="10559785" cy="61746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CFA28-23FB-4003-B6D4-84C6758F6647}">
      <dsp:nvSpPr>
        <dsp:cNvPr id="0" name=""/>
        <dsp:cNvSpPr/>
      </dsp:nvSpPr>
      <dsp:spPr>
        <a:xfrm>
          <a:off x="5003" y="75003"/>
          <a:ext cx="10253711" cy="5571738"/>
        </a:xfrm>
        <a:prstGeom prst="flowChartAlternateProcess">
          <a:avLst/>
        </a:prstGeom>
        <a:solidFill>
          <a:schemeClr val="tx1">
            <a:lumMod val="95000"/>
          </a:schemeClr>
        </a:solidFill>
        <a:ln w="15875" cap="rnd" cmpd="sng" algn="ctr">
          <a:solidFill>
            <a:schemeClr val="accent1">
              <a:shade val="50000"/>
              <a:hueMod val="94000"/>
            </a:schemeClr>
          </a:solidFill>
          <a:prstDash val="solid"/>
        </a:ln>
        <a:effectLst>
          <a:outerShdw blurRad="50800" dist="50800" dir="5400000" algn="ctr" rotWithShape="0">
            <a:srgbClr val="000000"/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63743" tIns="11430" rIns="563743" bIns="11430" numCol="1" spcCol="1270" rtlCol="0" anchor="ctr" anchorCtr="0">
          <a:noAutofit/>
        </a:bodyPr>
        <a:lstStyle/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900113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900113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4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900113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8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GRACIAS</a:t>
          </a: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 </a:t>
          </a: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>
          <a:pPr marL="0" lvl="0" indent="0" algn="ctr" defTabSz="4000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900" b="1" kern="120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</dsp:txBody>
      <dsp:txXfrm>
        <a:off x="276987" y="346987"/>
        <a:ext cx="9709743" cy="5027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26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576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471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4546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76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405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012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19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685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774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805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5668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5719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5707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844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4952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332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A9FEBC1-B278-46F1-9EC5-B645339E01D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46CA30-41FB-4A97-8EF0-0395153A19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2202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8C85779-DD7C-0BBE-FE35-6B33C966CB2D}"/>
              </a:ext>
            </a:extLst>
          </p:cNvPr>
          <p:cNvGraphicFramePr/>
          <p:nvPr/>
        </p:nvGraphicFramePr>
        <p:xfrm>
          <a:off x="350539" y="376078"/>
          <a:ext cx="11251847" cy="5856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497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ABA6521-C7D8-8134-49AF-382EBD48159C}"/>
              </a:ext>
            </a:extLst>
          </p:cNvPr>
          <p:cNvGraphicFramePr/>
          <p:nvPr/>
        </p:nvGraphicFramePr>
        <p:xfrm>
          <a:off x="158652" y="6377"/>
          <a:ext cx="11874696" cy="4175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0F17A4DD-4B79-C2DC-B613-B73047E374BD}"/>
              </a:ext>
            </a:extLst>
          </p:cNvPr>
          <p:cNvGrpSpPr/>
          <p:nvPr/>
        </p:nvGrpSpPr>
        <p:grpSpPr>
          <a:xfrm>
            <a:off x="3592794" y="4782635"/>
            <a:ext cx="2591523" cy="1290532"/>
            <a:chOff x="3787880" y="4807748"/>
            <a:chExt cx="2591523" cy="1290532"/>
          </a:xfrm>
        </p:grpSpPr>
        <p:sp>
          <p:nvSpPr>
            <p:cNvPr id="17" name="Rectángulo: esquinas redondeadas 16">
              <a:extLst>
                <a:ext uri="{FF2B5EF4-FFF2-40B4-BE49-F238E27FC236}">
                  <a16:creationId xmlns:a16="http://schemas.microsoft.com/office/drawing/2014/main" id="{6D576A13-11B9-66D5-BCD7-C76914AB41F4}"/>
                </a:ext>
              </a:extLst>
            </p:cNvPr>
            <p:cNvSpPr/>
            <p:nvPr/>
          </p:nvSpPr>
          <p:spPr>
            <a:xfrm>
              <a:off x="3787880" y="4807748"/>
              <a:ext cx="2591523" cy="12905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E33BBB9B-71D9-7642-00FB-6C90B591CF21}"/>
                </a:ext>
              </a:extLst>
            </p:cNvPr>
            <p:cNvSpPr/>
            <p:nvPr/>
          </p:nvSpPr>
          <p:spPr>
            <a:xfrm>
              <a:off x="3940069" y="4912128"/>
              <a:ext cx="2319808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7. Lluvia de ideas</a:t>
              </a:r>
            </a:p>
          </p:txBody>
        </p:sp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14F07EF2-8759-96A9-748C-8901AD2D95E5}"/>
                </a:ext>
              </a:extLst>
            </p:cNvPr>
            <p:cNvSpPr/>
            <p:nvPr/>
          </p:nvSpPr>
          <p:spPr>
            <a:xfrm>
              <a:off x="3940069" y="5597582"/>
              <a:ext cx="2319808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9. Diseño solución</a:t>
              </a:r>
            </a:p>
          </p:txBody>
        </p:sp>
        <p:sp>
          <p:nvSpPr>
            <p:cNvPr id="20" name="Rectángulo: esquinas redondeadas 19">
              <a:extLst>
                <a:ext uri="{FF2B5EF4-FFF2-40B4-BE49-F238E27FC236}">
                  <a16:creationId xmlns:a16="http://schemas.microsoft.com/office/drawing/2014/main" id="{B9D517FE-7AB7-18A4-8151-DB3683412268}"/>
                </a:ext>
              </a:extLst>
            </p:cNvPr>
            <p:cNvSpPr/>
            <p:nvPr/>
          </p:nvSpPr>
          <p:spPr>
            <a:xfrm>
              <a:off x="3942387" y="5271441"/>
              <a:ext cx="2317102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8. Soluciones</a:t>
              </a: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64240AA-D51C-9CA2-5972-166C2A1BDC77}"/>
              </a:ext>
            </a:extLst>
          </p:cNvPr>
          <p:cNvGrpSpPr/>
          <p:nvPr/>
        </p:nvGrpSpPr>
        <p:grpSpPr>
          <a:xfrm>
            <a:off x="6662153" y="4647717"/>
            <a:ext cx="2336870" cy="1633105"/>
            <a:chOff x="6419274" y="4609437"/>
            <a:chExt cx="2137398" cy="1633105"/>
          </a:xfrm>
        </p:grpSpPr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4B96A227-618C-04A6-802F-2338925F40BA}"/>
                </a:ext>
              </a:extLst>
            </p:cNvPr>
            <p:cNvSpPr/>
            <p:nvPr/>
          </p:nvSpPr>
          <p:spPr>
            <a:xfrm>
              <a:off x="6419274" y="4609437"/>
              <a:ext cx="2137398" cy="163310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535A4830-B7AA-FE1A-3253-842E95E7F8A9}"/>
                </a:ext>
              </a:extLst>
            </p:cNvPr>
            <p:cNvSpPr/>
            <p:nvPr/>
          </p:nvSpPr>
          <p:spPr>
            <a:xfrm>
              <a:off x="6543399" y="4957236"/>
              <a:ext cx="1964611" cy="964837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10. Elaboración </a:t>
              </a:r>
            </a:p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solución</a:t>
              </a:r>
            </a:p>
          </p:txBody>
        </p:sp>
      </p:grp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FB0ECF4A-B8E2-3F97-83C3-289E3296EC78}"/>
              </a:ext>
            </a:extLst>
          </p:cNvPr>
          <p:cNvSpPr/>
          <p:nvPr/>
        </p:nvSpPr>
        <p:spPr>
          <a:xfrm>
            <a:off x="3108959" y="5246328"/>
            <a:ext cx="399667" cy="4397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73E241CF-2CB1-68A1-79AC-7A0C29B926FF}"/>
              </a:ext>
            </a:extLst>
          </p:cNvPr>
          <p:cNvSpPr/>
          <p:nvPr/>
        </p:nvSpPr>
        <p:spPr>
          <a:xfrm>
            <a:off x="6232979" y="5244392"/>
            <a:ext cx="399667" cy="4397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2677132E-A441-D48C-A01B-FBEB902428A3}"/>
              </a:ext>
            </a:extLst>
          </p:cNvPr>
          <p:cNvSpPr/>
          <p:nvPr/>
        </p:nvSpPr>
        <p:spPr>
          <a:xfrm>
            <a:off x="9032803" y="5205339"/>
            <a:ext cx="399667" cy="4397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Flecha: a la derecha 30">
            <a:extLst>
              <a:ext uri="{FF2B5EF4-FFF2-40B4-BE49-F238E27FC236}">
                <a16:creationId xmlns:a16="http://schemas.microsoft.com/office/drawing/2014/main" id="{7A1B318D-0836-8B74-F765-F4E953BD06D6}"/>
              </a:ext>
            </a:extLst>
          </p:cNvPr>
          <p:cNvSpPr/>
          <p:nvPr/>
        </p:nvSpPr>
        <p:spPr>
          <a:xfrm rot="5400000">
            <a:off x="1674613" y="3808503"/>
            <a:ext cx="399667" cy="4397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D1D57C41-5B5F-76A7-D813-BAFE78650C01}"/>
              </a:ext>
            </a:extLst>
          </p:cNvPr>
          <p:cNvSpPr/>
          <p:nvPr/>
        </p:nvSpPr>
        <p:spPr>
          <a:xfrm rot="5400000">
            <a:off x="4705054" y="3925733"/>
            <a:ext cx="399667" cy="4397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E08259AA-E2FD-588F-84AE-1CEF036F98F2}"/>
              </a:ext>
            </a:extLst>
          </p:cNvPr>
          <p:cNvSpPr/>
          <p:nvPr/>
        </p:nvSpPr>
        <p:spPr>
          <a:xfrm rot="5400000">
            <a:off x="7568749" y="3922897"/>
            <a:ext cx="399667" cy="4397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90F10749-6DCC-FFFB-2640-0AE3B312FF81}"/>
              </a:ext>
            </a:extLst>
          </p:cNvPr>
          <p:cNvSpPr/>
          <p:nvPr/>
        </p:nvSpPr>
        <p:spPr>
          <a:xfrm rot="5400000">
            <a:off x="10337597" y="3922898"/>
            <a:ext cx="399667" cy="4397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0D1D743-3D32-DD5B-71B7-C97B8F876937}"/>
              </a:ext>
            </a:extLst>
          </p:cNvPr>
          <p:cNvGrpSpPr/>
          <p:nvPr/>
        </p:nvGrpSpPr>
        <p:grpSpPr>
          <a:xfrm>
            <a:off x="685019" y="4255512"/>
            <a:ext cx="2308119" cy="2551743"/>
            <a:chOff x="1226827" y="3995225"/>
            <a:chExt cx="2308119" cy="2411066"/>
          </a:xfrm>
        </p:grpSpPr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7DDA6ED4-9C37-F4DB-ACE1-382CDDEF2240}"/>
                </a:ext>
              </a:extLst>
            </p:cNvPr>
            <p:cNvSpPr/>
            <p:nvPr/>
          </p:nvSpPr>
          <p:spPr>
            <a:xfrm>
              <a:off x="1226827" y="3995225"/>
              <a:ext cx="2308119" cy="241106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7" name="Rectángulo: esquinas redondeadas 36">
              <a:extLst>
                <a:ext uri="{FF2B5EF4-FFF2-40B4-BE49-F238E27FC236}">
                  <a16:creationId xmlns:a16="http://schemas.microsoft.com/office/drawing/2014/main" id="{8A425B70-063A-FA2C-B809-7816225467FC}"/>
                </a:ext>
              </a:extLst>
            </p:cNvPr>
            <p:cNvSpPr/>
            <p:nvPr/>
          </p:nvSpPr>
          <p:spPr>
            <a:xfrm>
              <a:off x="1403619" y="4826415"/>
              <a:ext cx="1934618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3. Situación</a:t>
              </a:r>
            </a:p>
          </p:txBody>
        </p:sp>
        <p:sp>
          <p:nvSpPr>
            <p:cNvPr id="38" name="Rectángulo: esquinas redondeadas 37">
              <a:extLst>
                <a:ext uri="{FF2B5EF4-FFF2-40B4-BE49-F238E27FC236}">
                  <a16:creationId xmlns:a16="http://schemas.microsoft.com/office/drawing/2014/main" id="{9EDFFD6D-D244-4D16-5C08-33AA8A75312B}"/>
                </a:ext>
              </a:extLst>
            </p:cNvPr>
            <p:cNvSpPr/>
            <p:nvPr/>
          </p:nvSpPr>
          <p:spPr>
            <a:xfrm>
              <a:off x="1403618" y="5189498"/>
              <a:ext cx="1934619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4. Objetivo</a:t>
              </a:r>
            </a:p>
          </p:txBody>
        </p:sp>
        <p:sp>
          <p:nvSpPr>
            <p:cNvPr id="39" name="Rectángulo: esquinas redondeadas 38">
              <a:extLst>
                <a:ext uri="{FF2B5EF4-FFF2-40B4-BE49-F238E27FC236}">
                  <a16:creationId xmlns:a16="http://schemas.microsoft.com/office/drawing/2014/main" id="{02079A66-84B1-54D4-C3CC-2A9FE84371F9}"/>
                </a:ext>
              </a:extLst>
            </p:cNvPr>
            <p:cNvSpPr/>
            <p:nvPr/>
          </p:nvSpPr>
          <p:spPr>
            <a:xfrm>
              <a:off x="1420477" y="5937456"/>
              <a:ext cx="1934620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6. Teoría</a:t>
              </a:r>
            </a:p>
          </p:txBody>
        </p:sp>
        <p:sp>
          <p:nvSpPr>
            <p:cNvPr id="40" name="Rectángulo: esquinas redondeadas 39">
              <a:extLst>
                <a:ext uri="{FF2B5EF4-FFF2-40B4-BE49-F238E27FC236}">
                  <a16:creationId xmlns:a16="http://schemas.microsoft.com/office/drawing/2014/main" id="{DFF3AEF0-687D-75FF-1AE5-AD5B7BCA0E7B}"/>
                </a:ext>
              </a:extLst>
            </p:cNvPr>
            <p:cNvSpPr/>
            <p:nvPr/>
          </p:nvSpPr>
          <p:spPr>
            <a:xfrm>
              <a:off x="1406674" y="4463332"/>
              <a:ext cx="1948423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2. Equipo</a:t>
              </a:r>
            </a:p>
          </p:txBody>
        </p:sp>
        <p:sp>
          <p:nvSpPr>
            <p:cNvPr id="41" name="Rectángulo: esquinas redondeadas 40">
              <a:extLst>
                <a:ext uri="{FF2B5EF4-FFF2-40B4-BE49-F238E27FC236}">
                  <a16:creationId xmlns:a16="http://schemas.microsoft.com/office/drawing/2014/main" id="{BD10C0A8-1CF5-ED6F-C709-C214688DD1AE}"/>
                </a:ext>
              </a:extLst>
            </p:cNvPr>
            <p:cNvSpPr/>
            <p:nvPr/>
          </p:nvSpPr>
          <p:spPr>
            <a:xfrm>
              <a:off x="1420476" y="5561592"/>
              <a:ext cx="1934621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5.Contexto</a:t>
              </a:r>
            </a:p>
          </p:txBody>
        </p:sp>
        <p:sp>
          <p:nvSpPr>
            <p:cNvPr id="42" name="Rectángulo: esquinas redondeadas 41">
              <a:extLst>
                <a:ext uri="{FF2B5EF4-FFF2-40B4-BE49-F238E27FC236}">
                  <a16:creationId xmlns:a16="http://schemas.microsoft.com/office/drawing/2014/main" id="{131EB1CA-C992-778F-4A33-EE0DC0F35020}"/>
                </a:ext>
              </a:extLst>
            </p:cNvPr>
            <p:cNvSpPr/>
            <p:nvPr/>
          </p:nvSpPr>
          <p:spPr>
            <a:xfrm>
              <a:off x="1403618" y="4095743"/>
              <a:ext cx="1948423" cy="359313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1. Motivación</a:t>
              </a: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FC9D59CD-4A69-027E-3AD7-C05AACA52475}"/>
              </a:ext>
            </a:extLst>
          </p:cNvPr>
          <p:cNvGrpSpPr/>
          <p:nvPr/>
        </p:nvGrpSpPr>
        <p:grpSpPr>
          <a:xfrm>
            <a:off x="9447352" y="4538673"/>
            <a:ext cx="2308119" cy="1510828"/>
            <a:chOff x="8729901" y="4643723"/>
            <a:chExt cx="2308119" cy="1510828"/>
          </a:xfrm>
        </p:grpSpPr>
        <p:sp>
          <p:nvSpPr>
            <p:cNvPr id="45" name="Rectángulo: esquinas redondeadas 44">
              <a:extLst>
                <a:ext uri="{FF2B5EF4-FFF2-40B4-BE49-F238E27FC236}">
                  <a16:creationId xmlns:a16="http://schemas.microsoft.com/office/drawing/2014/main" id="{E318B1D4-0598-DE44-67C6-974574E7D89E}"/>
                </a:ext>
              </a:extLst>
            </p:cNvPr>
            <p:cNvSpPr/>
            <p:nvPr/>
          </p:nvSpPr>
          <p:spPr>
            <a:xfrm>
              <a:off x="8729901" y="4643723"/>
              <a:ext cx="2308119" cy="15108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6" name="Rectángulo: esquinas redondeadas 45">
              <a:extLst>
                <a:ext uri="{FF2B5EF4-FFF2-40B4-BE49-F238E27FC236}">
                  <a16:creationId xmlns:a16="http://schemas.microsoft.com/office/drawing/2014/main" id="{1F69F080-EF10-375D-7F42-58926D521537}"/>
                </a:ext>
              </a:extLst>
            </p:cNvPr>
            <p:cNvSpPr/>
            <p:nvPr/>
          </p:nvSpPr>
          <p:spPr>
            <a:xfrm>
              <a:off x="8921286" y="5362529"/>
              <a:ext cx="1987354" cy="659782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12. Evaluación Solución</a:t>
              </a:r>
            </a:p>
          </p:txBody>
        </p:sp>
        <p:sp>
          <p:nvSpPr>
            <p:cNvPr id="47" name="Rectángulo: esquinas redondeadas 46">
              <a:extLst>
                <a:ext uri="{FF2B5EF4-FFF2-40B4-BE49-F238E27FC236}">
                  <a16:creationId xmlns:a16="http://schemas.microsoft.com/office/drawing/2014/main" id="{C5019E36-0952-07BC-4D12-48EE71B9732A}"/>
                </a:ext>
              </a:extLst>
            </p:cNvPr>
            <p:cNvSpPr/>
            <p:nvPr/>
          </p:nvSpPr>
          <p:spPr>
            <a:xfrm>
              <a:off x="8921286" y="4726726"/>
              <a:ext cx="1987354" cy="593075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11. Ajuste</a:t>
              </a:r>
            </a:p>
            <a:p>
              <a:pPr algn="ctr"/>
              <a:r>
                <a:rPr lang="es-CO" b="1" dirty="0">
                  <a:solidFill>
                    <a:sysClr val="windowText" lastClr="000000"/>
                  </a:solidFill>
                </a:rPr>
                <a:t>solución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380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060B8-4613-0998-0E70-B37FC0D07D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9526610"/>
              </p:ext>
            </p:extLst>
          </p:nvPr>
        </p:nvGraphicFramePr>
        <p:xfrm>
          <a:off x="555264" y="48126"/>
          <a:ext cx="1124880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555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7">
            <a:extLst>
              <a:ext uri="{FF2B5EF4-FFF2-40B4-BE49-F238E27FC236}">
                <a16:creationId xmlns:a16="http://schemas.microsoft.com/office/drawing/2014/main" id="{12D8CD66-6E34-4232-868C-F61EC84A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A1EDB24-D25E-4498-9742-07355DA2B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E5C3020-0F81-4919-9D1F-B6ED9A835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ECD783-8E88-4D10-99BD-C579F0CA2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9EDE005-2618-4634-B693-DAB7F6013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4252634-CD2F-416D-80D4-1C184472B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n 5" descr="Tabla&#10;&#10;Descripción generada automáticamente">
            <a:extLst>
              <a:ext uri="{FF2B5EF4-FFF2-40B4-BE49-F238E27FC236}">
                <a16:creationId xmlns:a16="http://schemas.microsoft.com/office/drawing/2014/main" id="{AAB78DF1-0D65-5EC2-B696-AF184A4A23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6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2D8CD66-6E34-4232-868C-F61EC84A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A1EDB24-D25E-4498-9742-07355DA2B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E5C3020-0F81-4919-9D1F-B6ED9A835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3ECD783-8E88-4D10-99BD-C579F0CA2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EDE005-2618-4634-B693-DAB7F6013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252634-CD2F-416D-80D4-1C184472B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n 2" descr="Tabla">
            <a:extLst>
              <a:ext uri="{FF2B5EF4-FFF2-40B4-BE49-F238E27FC236}">
                <a16:creationId xmlns:a16="http://schemas.microsoft.com/office/drawing/2014/main" id="{1BF68F5B-FDBB-0892-D0C1-0240E8480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0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060B8-4613-0998-0E70-B37FC0D07D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4907667"/>
              </p:ext>
            </p:extLst>
          </p:nvPr>
        </p:nvGraphicFramePr>
        <p:xfrm>
          <a:off x="555264" y="48126"/>
          <a:ext cx="1124880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380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060B8-4613-0998-0E70-B37FC0D07D04}"/>
              </a:ext>
            </a:extLst>
          </p:cNvPr>
          <p:cNvGraphicFramePr/>
          <p:nvPr/>
        </p:nvGraphicFramePr>
        <p:xfrm>
          <a:off x="964140" y="404734"/>
          <a:ext cx="10263719" cy="5678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8547831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2629</TotalTime>
  <Words>201</Words>
  <Application>Microsoft Office PowerPoint</Application>
  <PresentationFormat>Panorámica</PresentationFormat>
  <Paragraphs>88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J. MOLANO GARCIA</dc:creator>
  <cp:lastModifiedBy>DIEGO J. MOLANO GARCIA</cp:lastModifiedBy>
  <cp:revision>9</cp:revision>
  <dcterms:created xsi:type="dcterms:W3CDTF">2022-08-01T10:17:44Z</dcterms:created>
  <dcterms:modified xsi:type="dcterms:W3CDTF">2025-03-12T12:08:46Z</dcterms:modified>
</cp:coreProperties>
</file>