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81" r:id="rId3"/>
    <p:sldId id="290" r:id="rId4"/>
    <p:sldId id="288" r:id="rId5"/>
    <p:sldId id="282" r:id="rId6"/>
    <p:sldId id="276" r:id="rId7"/>
    <p:sldId id="289" r:id="rId8"/>
    <p:sldId id="286" r:id="rId9"/>
    <p:sldId id="287" r:id="rId10"/>
    <p:sldId id="291" r:id="rId11"/>
    <p:sldId id="292" r:id="rId12"/>
    <p:sldId id="280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DF0BC6-FB37-4B1C-8BA9-C7704ACF6C1F}" v="1" dt="2026-06-17T16:03:08.8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48A6B7-EA04-4B2F-8DDD-C11C5331D030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7E197E9-82DB-4886-8466-476A5924A33D}">
      <dgm:prSet phldrT="[Texto]" custT="1"/>
      <dgm:spPr/>
      <dgm:t>
        <a:bodyPr/>
        <a:lstStyle/>
        <a:p>
          <a:pPr algn="just">
            <a:buNone/>
          </a:pPr>
          <a:r>
            <a:rPr lang="es-CO" sz="2400" dirty="0"/>
            <a:t>Realizar entrevistas a personas mayores (abuelos, padres, tíos u otros familiares) para indagar sobre jugadores destacados que hayan sido importantes en la historia del fútbol mundial. </a:t>
          </a:r>
        </a:p>
      </dgm:t>
    </dgm:pt>
    <dgm:pt modelId="{CC29266C-B3CD-48DF-8004-9A36CEC20DD8}" type="parTrans" cxnId="{0252D33A-AE92-4937-B477-1BF3BCF4C60B}">
      <dgm:prSet/>
      <dgm:spPr/>
      <dgm:t>
        <a:bodyPr/>
        <a:lstStyle/>
        <a:p>
          <a:endParaRPr lang="es-CO"/>
        </a:p>
      </dgm:t>
    </dgm:pt>
    <dgm:pt modelId="{F16D9BE1-5542-4352-99B1-F268757975FD}" type="sibTrans" cxnId="{0252D33A-AE92-4937-B477-1BF3BCF4C60B}">
      <dgm:prSet/>
      <dgm:spPr/>
      <dgm:t>
        <a:bodyPr/>
        <a:lstStyle/>
        <a:p>
          <a:endParaRPr lang="es-CO"/>
        </a:p>
      </dgm:t>
    </dgm:pt>
    <dgm:pt modelId="{A87C240D-C958-4B21-9279-04959514A773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CO" sz="2400" dirty="0"/>
            <a:t>Los estudiantes registrarán sus respuestas en el formato de entrevista proporcionado para tal fin.</a:t>
          </a:r>
        </a:p>
      </dgm:t>
    </dgm:pt>
    <dgm:pt modelId="{803FD2D5-F7E9-4CE7-8E66-E53BD113355C}" type="parTrans" cxnId="{E019BABA-3223-45C8-88EE-698CE4BD456B}">
      <dgm:prSet/>
      <dgm:spPr/>
      <dgm:t>
        <a:bodyPr/>
        <a:lstStyle/>
        <a:p>
          <a:endParaRPr lang="es-CO"/>
        </a:p>
      </dgm:t>
    </dgm:pt>
    <dgm:pt modelId="{C99934E9-F73A-4CE7-A54C-1EABDDAF4B37}" type="sibTrans" cxnId="{E019BABA-3223-45C8-88EE-698CE4BD456B}">
      <dgm:prSet/>
      <dgm:spPr/>
      <dgm:t>
        <a:bodyPr/>
        <a:lstStyle/>
        <a:p>
          <a:endParaRPr lang="es-CO"/>
        </a:p>
      </dgm:t>
    </dgm:pt>
    <dgm:pt modelId="{773CA1AF-DEF1-491B-A4C5-0708234CF87D}">
      <dgm:prSet phldrT="[Texto]" custT="1"/>
      <dgm:spPr/>
      <dgm:t>
        <a:bodyPr/>
        <a:lstStyle/>
        <a:p>
          <a:pPr algn="just">
            <a:buNone/>
          </a:pPr>
          <a:r>
            <a:rPr lang="es-CO" sz="2400" dirty="0"/>
            <a:t>Compartir los aspectos más relevantes de la trayectoria deportiva y el legado de estos jugadores, destacando sus logros, aportes al fútbol y el impacto que han tenido dentro y fuera de los Mundiales.</a:t>
          </a:r>
        </a:p>
      </dgm:t>
    </dgm:pt>
    <dgm:pt modelId="{2A8156A1-879D-4BF7-8D97-067902F05CD9}" type="parTrans" cxnId="{A9CBBCB2-DB29-49F1-9ACB-539C53E08394}">
      <dgm:prSet/>
      <dgm:spPr/>
      <dgm:t>
        <a:bodyPr/>
        <a:lstStyle/>
        <a:p>
          <a:endParaRPr lang="es-CO"/>
        </a:p>
      </dgm:t>
    </dgm:pt>
    <dgm:pt modelId="{3FBF577C-E15B-4F6C-BDB9-AF08C2C9A9FD}" type="sibTrans" cxnId="{A9CBBCB2-DB29-49F1-9ACB-539C53E08394}">
      <dgm:prSet/>
      <dgm:spPr/>
      <dgm:t>
        <a:bodyPr/>
        <a:lstStyle/>
        <a:p>
          <a:endParaRPr lang="es-CO"/>
        </a:p>
      </dgm:t>
    </dgm:pt>
    <dgm:pt modelId="{FCD55EE9-8BA7-42AB-98D4-22F423ACD3B0}" type="pres">
      <dgm:prSet presAssocID="{9D48A6B7-EA04-4B2F-8DDD-C11C5331D030}" presName="linear" presStyleCnt="0">
        <dgm:presLayoutVars>
          <dgm:dir/>
          <dgm:animLvl val="lvl"/>
          <dgm:resizeHandles val="exact"/>
        </dgm:presLayoutVars>
      </dgm:prSet>
      <dgm:spPr/>
    </dgm:pt>
    <dgm:pt modelId="{A8631C50-7C2E-4295-AA58-B23DEC492687}" type="pres">
      <dgm:prSet presAssocID="{67E197E9-82DB-4886-8466-476A5924A33D}" presName="parentLin" presStyleCnt="0"/>
      <dgm:spPr/>
    </dgm:pt>
    <dgm:pt modelId="{5C2F4C48-A9D4-4063-8132-FE006569CF2F}" type="pres">
      <dgm:prSet presAssocID="{67E197E9-82DB-4886-8466-476A5924A33D}" presName="parentLeftMargin" presStyleLbl="node1" presStyleIdx="0" presStyleCnt="3"/>
      <dgm:spPr/>
    </dgm:pt>
    <dgm:pt modelId="{9AD15364-7C9F-4F9B-B195-178D957B0611}" type="pres">
      <dgm:prSet presAssocID="{67E197E9-82DB-4886-8466-476A5924A33D}" presName="parentText" presStyleLbl="node1" presStyleIdx="0" presStyleCnt="3" custScaleY="202380">
        <dgm:presLayoutVars>
          <dgm:chMax val="0"/>
          <dgm:bulletEnabled val="1"/>
        </dgm:presLayoutVars>
      </dgm:prSet>
      <dgm:spPr/>
    </dgm:pt>
    <dgm:pt modelId="{D28A5560-CFD3-4FE7-8BB7-1E1EAA035C6D}" type="pres">
      <dgm:prSet presAssocID="{67E197E9-82DB-4886-8466-476A5924A33D}" presName="negativeSpace" presStyleCnt="0"/>
      <dgm:spPr/>
    </dgm:pt>
    <dgm:pt modelId="{04A339E3-2602-4F54-A066-98076911BB9C}" type="pres">
      <dgm:prSet presAssocID="{67E197E9-82DB-4886-8466-476A5924A33D}" presName="childText" presStyleLbl="conFgAcc1" presStyleIdx="0" presStyleCnt="3">
        <dgm:presLayoutVars>
          <dgm:bulletEnabled val="1"/>
        </dgm:presLayoutVars>
      </dgm:prSet>
      <dgm:spPr/>
    </dgm:pt>
    <dgm:pt modelId="{FA904E02-BA50-4E01-A39C-EA76663C189B}" type="pres">
      <dgm:prSet presAssocID="{F16D9BE1-5542-4352-99B1-F268757975FD}" presName="spaceBetweenRectangles" presStyleCnt="0"/>
      <dgm:spPr/>
    </dgm:pt>
    <dgm:pt modelId="{ADF5CA38-CC50-408F-86A0-65BA78EA2C4B}" type="pres">
      <dgm:prSet presAssocID="{A87C240D-C958-4B21-9279-04959514A773}" presName="parentLin" presStyleCnt="0"/>
      <dgm:spPr/>
    </dgm:pt>
    <dgm:pt modelId="{1443235B-E483-492F-8C90-DCC471E785D8}" type="pres">
      <dgm:prSet presAssocID="{A87C240D-C958-4B21-9279-04959514A773}" presName="parentLeftMargin" presStyleLbl="node1" presStyleIdx="0" presStyleCnt="3"/>
      <dgm:spPr/>
    </dgm:pt>
    <dgm:pt modelId="{71EB055B-EB40-4E81-8F45-AC7F20129603}" type="pres">
      <dgm:prSet presAssocID="{A87C240D-C958-4B21-9279-04959514A773}" presName="parentText" presStyleLbl="node1" presStyleIdx="1" presStyleCnt="3" custScaleX="100339" custScaleY="129252">
        <dgm:presLayoutVars>
          <dgm:chMax val="0"/>
          <dgm:bulletEnabled val="1"/>
        </dgm:presLayoutVars>
      </dgm:prSet>
      <dgm:spPr/>
    </dgm:pt>
    <dgm:pt modelId="{F9EB8E3E-60E0-488E-A7D4-08ED13BA002C}" type="pres">
      <dgm:prSet presAssocID="{A87C240D-C958-4B21-9279-04959514A773}" presName="negativeSpace" presStyleCnt="0"/>
      <dgm:spPr/>
    </dgm:pt>
    <dgm:pt modelId="{DC82554A-7AE8-4090-8E3C-CDEE0D9D5FF9}" type="pres">
      <dgm:prSet presAssocID="{A87C240D-C958-4B21-9279-04959514A773}" presName="childText" presStyleLbl="conFgAcc1" presStyleIdx="1" presStyleCnt="3">
        <dgm:presLayoutVars>
          <dgm:bulletEnabled val="1"/>
        </dgm:presLayoutVars>
      </dgm:prSet>
      <dgm:spPr/>
    </dgm:pt>
    <dgm:pt modelId="{8D5A25B3-30E2-4A36-8B06-27CF5075CC56}" type="pres">
      <dgm:prSet presAssocID="{C99934E9-F73A-4CE7-A54C-1EABDDAF4B37}" presName="spaceBetweenRectangles" presStyleCnt="0"/>
      <dgm:spPr/>
    </dgm:pt>
    <dgm:pt modelId="{157C140A-A2EC-478D-B5AA-2C20E48D9AB9}" type="pres">
      <dgm:prSet presAssocID="{773CA1AF-DEF1-491B-A4C5-0708234CF87D}" presName="parentLin" presStyleCnt="0"/>
      <dgm:spPr/>
    </dgm:pt>
    <dgm:pt modelId="{F3F9BA9F-E8F0-4376-BED7-14B56861411C}" type="pres">
      <dgm:prSet presAssocID="{773CA1AF-DEF1-491B-A4C5-0708234CF87D}" presName="parentLeftMargin" presStyleLbl="node1" presStyleIdx="1" presStyleCnt="3"/>
      <dgm:spPr/>
    </dgm:pt>
    <dgm:pt modelId="{2AD93925-769A-401E-B971-7318E83C8151}" type="pres">
      <dgm:prSet presAssocID="{773CA1AF-DEF1-491B-A4C5-0708234CF87D}" presName="parentText" presStyleLbl="node1" presStyleIdx="2" presStyleCnt="3" custScaleY="198906">
        <dgm:presLayoutVars>
          <dgm:chMax val="0"/>
          <dgm:bulletEnabled val="1"/>
        </dgm:presLayoutVars>
      </dgm:prSet>
      <dgm:spPr/>
    </dgm:pt>
    <dgm:pt modelId="{E2664B64-DC18-4107-9255-85277D5F99FB}" type="pres">
      <dgm:prSet presAssocID="{773CA1AF-DEF1-491B-A4C5-0708234CF87D}" presName="negativeSpace" presStyleCnt="0"/>
      <dgm:spPr/>
    </dgm:pt>
    <dgm:pt modelId="{369A4C45-FAFC-420E-AC69-859F1FBEE4E8}" type="pres">
      <dgm:prSet presAssocID="{773CA1AF-DEF1-491B-A4C5-0708234CF87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92F119-7FE7-42D5-ADE4-2E724B5FD090}" type="presOf" srcId="{67E197E9-82DB-4886-8466-476A5924A33D}" destId="{9AD15364-7C9F-4F9B-B195-178D957B0611}" srcOrd="1" destOrd="0" presId="urn:microsoft.com/office/officeart/2005/8/layout/list1"/>
    <dgm:cxn modelId="{28CFB62C-8AAB-4495-9D87-6055B75D0282}" type="presOf" srcId="{9D48A6B7-EA04-4B2F-8DDD-C11C5331D030}" destId="{FCD55EE9-8BA7-42AB-98D4-22F423ACD3B0}" srcOrd="0" destOrd="0" presId="urn:microsoft.com/office/officeart/2005/8/layout/list1"/>
    <dgm:cxn modelId="{0252D33A-AE92-4937-B477-1BF3BCF4C60B}" srcId="{9D48A6B7-EA04-4B2F-8DDD-C11C5331D030}" destId="{67E197E9-82DB-4886-8466-476A5924A33D}" srcOrd="0" destOrd="0" parTransId="{CC29266C-B3CD-48DF-8004-9A36CEC20DD8}" sibTransId="{F16D9BE1-5542-4352-99B1-F268757975FD}"/>
    <dgm:cxn modelId="{A59C2987-B875-4718-8563-C40605DB2FF7}" type="presOf" srcId="{67E197E9-82DB-4886-8466-476A5924A33D}" destId="{5C2F4C48-A9D4-4063-8132-FE006569CF2F}" srcOrd="0" destOrd="0" presId="urn:microsoft.com/office/officeart/2005/8/layout/list1"/>
    <dgm:cxn modelId="{565AFE9C-6AA2-4545-B850-CEAC40AC0813}" type="presOf" srcId="{773CA1AF-DEF1-491B-A4C5-0708234CF87D}" destId="{F3F9BA9F-E8F0-4376-BED7-14B56861411C}" srcOrd="0" destOrd="0" presId="urn:microsoft.com/office/officeart/2005/8/layout/list1"/>
    <dgm:cxn modelId="{A46DDAAD-0EC9-410E-AB3F-479E98ED00D5}" type="presOf" srcId="{A87C240D-C958-4B21-9279-04959514A773}" destId="{1443235B-E483-492F-8C90-DCC471E785D8}" srcOrd="0" destOrd="0" presId="urn:microsoft.com/office/officeart/2005/8/layout/list1"/>
    <dgm:cxn modelId="{96D9D4AF-D171-42A9-9A77-79143EE47FBD}" type="presOf" srcId="{773CA1AF-DEF1-491B-A4C5-0708234CF87D}" destId="{2AD93925-769A-401E-B971-7318E83C8151}" srcOrd="1" destOrd="0" presId="urn:microsoft.com/office/officeart/2005/8/layout/list1"/>
    <dgm:cxn modelId="{A9CBBCB2-DB29-49F1-9ACB-539C53E08394}" srcId="{9D48A6B7-EA04-4B2F-8DDD-C11C5331D030}" destId="{773CA1AF-DEF1-491B-A4C5-0708234CF87D}" srcOrd="2" destOrd="0" parTransId="{2A8156A1-879D-4BF7-8D97-067902F05CD9}" sibTransId="{3FBF577C-E15B-4F6C-BDB9-AF08C2C9A9FD}"/>
    <dgm:cxn modelId="{E019BABA-3223-45C8-88EE-698CE4BD456B}" srcId="{9D48A6B7-EA04-4B2F-8DDD-C11C5331D030}" destId="{A87C240D-C958-4B21-9279-04959514A773}" srcOrd="1" destOrd="0" parTransId="{803FD2D5-F7E9-4CE7-8E66-E53BD113355C}" sibTransId="{C99934E9-F73A-4CE7-A54C-1EABDDAF4B37}"/>
    <dgm:cxn modelId="{11302EF3-8AEA-4110-AA4C-C4746B8AA6D8}" type="presOf" srcId="{A87C240D-C958-4B21-9279-04959514A773}" destId="{71EB055B-EB40-4E81-8F45-AC7F20129603}" srcOrd="1" destOrd="0" presId="urn:microsoft.com/office/officeart/2005/8/layout/list1"/>
    <dgm:cxn modelId="{E6110689-253B-4E85-A4CD-2BCAC08685C9}" type="presParOf" srcId="{FCD55EE9-8BA7-42AB-98D4-22F423ACD3B0}" destId="{A8631C50-7C2E-4295-AA58-B23DEC492687}" srcOrd="0" destOrd="0" presId="urn:microsoft.com/office/officeart/2005/8/layout/list1"/>
    <dgm:cxn modelId="{2373FC74-F21C-4420-9865-845DBDC269F5}" type="presParOf" srcId="{A8631C50-7C2E-4295-AA58-B23DEC492687}" destId="{5C2F4C48-A9D4-4063-8132-FE006569CF2F}" srcOrd="0" destOrd="0" presId="urn:microsoft.com/office/officeart/2005/8/layout/list1"/>
    <dgm:cxn modelId="{1381C435-4369-4381-BE4E-D6D2505ACBF4}" type="presParOf" srcId="{A8631C50-7C2E-4295-AA58-B23DEC492687}" destId="{9AD15364-7C9F-4F9B-B195-178D957B0611}" srcOrd="1" destOrd="0" presId="urn:microsoft.com/office/officeart/2005/8/layout/list1"/>
    <dgm:cxn modelId="{908AD11A-4D3C-48FF-B13C-09C6B7BF84CD}" type="presParOf" srcId="{FCD55EE9-8BA7-42AB-98D4-22F423ACD3B0}" destId="{D28A5560-CFD3-4FE7-8BB7-1E1EAA035C6D}" srcOrd="1" destOrd="0" presId="urn:microsoft.com/office/officeart/2005/8/layout/list1"/>
    <dgm:cxn modelId="{B21C44D7-4AB8-4CA1-8B67-98BDF1ECED21}" type="presParOf" srcId="{FCD55EE9-8BA7-42AB-98D4-22F423ACD3B0}" destId="{04A339E3-2602-4F54-A066-98076911BB9C}" srcOrd="2" destOrd="0" presId="urn:microsoft.com/office/officeart/2005/8/layout/list1"/>
    <dgm:cxn modelId="{3228DC26-9BA0-4747-94DA-F7B57B7D0016}" type="presParOf" srcId="{FCD55EE9-8BA7-42AB-98D4-22F423ACD3B0}" destId="{FA904E02-BA50-4E01-A39C-EA76663C189B}" srcOrd="3" destOrd="0" presId="urn:microsoft.com/office/officeart/2005/8/layout/list1"/>
    <dgm:cxn modelId="{2EF2E97B-B867-444E-9CB4-75782CF0934B}" type="presParOf" srcId="{FCD55EE9-8BA7-42AB-98D4-22F423ACD3B0}" destId="{ADF5CA38-CC50-408F-86A0-65BA78EA2C4B}" srcOrd="4" destOrd="0" presId="urn:microsoft.com/office/officeart/2005/8/layout/list1"/>
    <dgm:cxn modelId="{38343C8A-AA41-4E2B-BCF9-87DC21901B1A}" type="presParOf" srcId="{ADF5CA38-CC50-408F-86A0-65BA78EA2C4B}" destId="{1443235B-E483-492F-8C90-DCC471E785D8}" srcOrd="0" destOrd="0" presId="urn:microsoft.com/office/officeart/2005/8/layout/list1"/>
    <dgm:cxn modelId="{75D79CB9-A78F-4336-B28A-43147301C4F0}" type="presParOf" srcId="{ADF5CA38-CC50-408F-86A0-65BA78EA2C4B}" destId="{71EB055B-EB40-4E81-8F45-AC7F20129603}" srcOrd="1" destOrd="0" presId="urn:microsoft.com/office/officeart/2005/8/layout/list1"/>
    <dgm:cxn modelId="{42AD6B65-2309-4ADC-A580-D0DE8B84836A}" type="presParOf" srcId="{FCD55EE9-8BA7-42AB-98D4-22F423ACD3B0}" destId="{F9EB8E3E-60E0-488E-A7D4-08ED13BA002C}" srcOrd="5" destOrd="0" presId="urn:microsoft.com/office/officeart/2005/8/layout/list1"/>
    <dgm:cxn modelId="{3E0BA194-7516-4676-A6EF-2490F4F39F11}" type="presParOf" srcId="{FCD55EE9-8BA7-42AB-98D4-22F423ACD3B0}" destId="{DC82554A-7AE8-4090-8E3C-CDEE0D9D5FF9}" srcOrd="6" destOrd="0" presId="urn:microsoft.com/office/officeart/2005/8/layout/list1"/>
    <dgm:cxn modelId="{3A05523F-03A6-4CD8-8D24-F0ECE5CF9F44}" type="presParOf" srcId="{FCD55EE9-8BA7-42AB-98D4-22F423ACD3B0}" destId="{8D5A25B3-30E2-4A36-8B06-27CF5075CC56}" srcOrd="7" destOrd="0" presId="urn:microsoft.com/office/officeart/2005/8/layout/list1"/>
    <dgm:cxn modelId="{973E0E0E-403D-44E8-8811-2607F6164614}" type="presParOf" srcId="{FCD55EE9-8BA7-42AB-98D4-22F423ACD3B0}" destId="{157C140A-A2EC-478D-B5AA-2C20E48D9AB9}" srcOrd="8" destOrd="0" presId="urn:microsoft.com/office/officeart/2005/8/layout/list1"/>
    <dgm:cxn modelId="{4B6940BD-2240-4229-9EF9-411742D5E359}" type="presParOf" srcId="{157C140A-A2EC-478D-B5AA-2C20E48D9AB9}" destId="{F3F9BA9F-E8F0-4376-BED7-14B56861411C}" srcOrd="0" destOrd="0" presId="urn:microsoft.com/office/officeart/2005/8/layout/list1"/>
    <dgm:cxn modelId="{C32BCE39-7E5C-4838-92D6-4E4CC2189CC6}" type="presParOf" srcId="{157C140A-A2EC-478D-B5AA-2C20E48D9AB9}" destId="{2AD93925-769A-401E-B971-7318E83C8151}" srcOrd="1" destOrd="0" presId="urn:microsoft.com/office/officeart/2005/8/layout/list1"/>
    <dgm:cxn modelId="{1CD51013-D2D5-4ACB-A1EB-46130755A8CF}" type="presParOf" srcId="{FCD55EE9-8BA7-42AB-98D4-22F423ACD3B0}" destId="{E2664B64-DC18-4107-9255-85277D5F99FB}" srcOrd="9" destOrd="0" presId="urn:microsoft.com/office/officeart/2005/8/layout/list1"/>
    <dgm:cxn modelId="{D3A8389F-0B39-4D5F-8076-0638F800C06A}" type="presParOf" srcId="{FCD55EE9-8BA7-42AB-98D4-22F423ACD3B0}" destId="{369A4C45-FAFC-420E-AC69-859F1FBEE4E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48A6B7-EA04-4B2F-8DDD-C11C5331D030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7E197E9-82DB-4886-8466-476A5924A33D}">
      <dgm:prSet phldrT="[Texto]" custT="1"/>
      <dgm:spPr/>
      <dgm:t>
        <a:bodyPr/>
        <a:lstStyle/>
        <a:p>
          <a:pPr algn="just">
            <a:buNone/>
          </a:pPr>
          <a:r>
            <a:rPr lang="es-CO" sz="2400" dirty="0"/>
            <a:t>Se asignarán 35 jugadores que se han destacado en la historia de los Mundiales de Fútbol.</a:t>
          </a:r>
        </a:p>
      </dgm:t>
    </dgm:pt>
    <dgm:pt modelId="{CC29266C-B3CD-48DF-8004-9A36CEC20DD8}" type="parTrans" cxnId="{0252D33A-AE92-4937-B477-1BF3BCF4C60B}">
      <dgm:prSet/>
      <dgm:spPr/>
      <dgm:t>
        <a:bodyPr/>
        <a:lstStyle/>
        <a:p>
          <a:endParaRPr lang="es-CO"/>
        </a:p>
      </dgm:t>
    </dgm:pt>
    <dgm:pt modelId="{F16D9BE1-5542-4352-99B1-F268757975FD}" type="sibTrans" cxnId="{0252D33A-AE92-4937-B477-1BF3BCF4C60B}">
      <dgm:prSet/>
      <dgm:spPr/>
      <dgm:t>
        <a:bodyPr/>
        <a:lstStyle/>
        <a:p>
          <a:endParaRPr lang="es-CO"/>
        </a:p>
      </dgm:t>
    </dgm:pt>
    <dgm:pt modelId="{A87C240D-C958-4B21-9279-04959514A773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ES" sz="2400" b="0" i="0"/>
            <a:t>Cada director de curso realizará un sorteo teniendo en cuenta el listado para asignar un jugador a cada estudiante.</a:t>
          </a:r>
          <a:endParaRPr lang="es-CO" sz="2400"/>
        </a:p>
      </dgm:t>
    </dgm:pt>
    <dgm:pt modelId="{803FD2D5-F7E9-4CE7-8E66-E53BD113355C}" type="parTrans" cxnId="{E019BABA-3223-45C8-88EE-698CE4BD456B}">
      <dgm:prSet/>
      <dgm:spPr/>
      <dgm:t>
        <a:bodyPr/>
        <a:lstStyle/>
        <a:p>
          <a:endParaRPr lang="es-CO"/>
        </a:p>
      </dgm:t>
    </dgm:pt>
    <dgm:pt modelId="{C99934E9-F73A-4CE7-A54C-1EABDDAF4B37}" type="sibTrans" cxnId="{E019BABA-3223-45C8-88EE-698CE4BD456B}">
      <dgm:prSet/>
      <dgm:spPr/>
      <dgm:t>
        <a:bodyPr/>
        <a:lstStyle/>
        <a:p>
          <a:endParaRPr lang="es-CO"/>
        </a:p>
      </dgm:t>
    </dgm:pt>
    <dgm:pt modelId="{773CA1AF-DEF1-491B-A4C5-0708234CF87D}">
      <dgm:prSet phldrT="[Texto]" custT="1"/>
      <dgm:spPr/>
      <dgm:t>
        <a:bodyPr/>
        <a:lstStyle/>
        <a:p>
          <a:pPr algn="just">
            <a:buNone/>
          </a:pPr>
          <a:r>
            <a:rPr lang="es-CO" sz="2400" b="0" i="0"/>
            <a:t>De cada jugador, el estudiante busca información vinculada a su historia de vida. </a:t>
          </a:r>
          <a:endParaRPr lang="es-CO" sz="2400"/>
        </a:p>
      </dgm:t>
    </dgm:pt>
    <dgm:pt modelId="{2A8156A1-879D-4BF7-8D97-067902F05CD9}" type="parTrans" cxnId="{A9CBBCB2-DB29-49F1-9ACB-539C53E08394}">
      <dgm:prSet/>
      <dgm:spPr/>
      <dgm:t>
        <a:bodyPr/>
        <a:lstStyle/>
        <a:p>
          <a:endParaRPr lang="es-CO"/>
        </a:p>
      </dgm:t>
    </dgm:pt>
    <dgm:pt modelId="{3FBF577C-E15B-4F6C-BDB9-AF08C2C9A9FD}" type="sibTrans" cxnId="{A9CBBCB2-DB29-49F1-9ACB-539C53E08394}">
      <dgm:prSet/>
      <dgm:spPr/>
      <dgm:t>
        <a:bodyPr/>
        <a:lstStyle/>
        <a:p>
          <a:endParaRPr lang="es-CO"/>
        </a:p>
      </dgm:t>
    </dgm:pt>
    <dgm:pt modelId="{FCD55EE9-8BA7-42AB-98D4-22F423ACD3B0}" type="pres">
      <dgm:prSet presAssocID="{9D48A6B7-EA04-4B2F-8DDD-C11C5331D030}" presName="linear" presStyleCnt="0">
        <dgm:presLayoutVars>
          <dgm:dir/>
          <dgm:animLvl val="lvl"/>
          <dgm:resizeHandles val="exact"/>
        </dgm:presLayoutVars>
      </dgm:prSet>
      <dgm:spPr/>
    </dgm:pt>
    <dgm:pt modelId="{A8631C50-7C2E-4295-AA58-B23DEC492687}" type="pres">
      <dgm:prSet presAssocID="{67E197E9-82DB-4886-8466-476A5924A33D}" presName="parentLin" presStyleCnt="0"/>
      <dgm:spPr/>
    </dgm:pt>
    <dgm:pt modelId="{5C2F4C48-A9D4-4063-8132-FE006569CF2F}" type="pres">
      <dgm:prSet presAssocID="{67E197E9-82DB-4886-8466-476A5924A33D}" presName="parentLeftMargin" presStyleLbl="node1" presStyleIdx="0" presStyleCnt="3"/>
      <dgm:spPr/>
    </dgm:pt>
    <dgm:pt modelId="{9AD15364-7C9F-4F9B-B195-178D957B0611}" type="pres">
      <dgm:prSet presAssocID="{67E197E9-82DB-4886-8466-476A5924A33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28A5560-CFD3-4FE7-8BB7-1E1EAA035C6D}" type="pres">
      <dgm:prSet presAssocID="{67E197E9-82DB-4886-8466-476A5924A33D}" presName="negativeSpace" presStyleCnt="0"/>
      <dgm:spPr/>
    </dgm:pt>
    <dgm:pt modelId="{04A339E3-2602-4F54-A066-98076911BB9C}" type="pres">
      <dgm:prSet presAssocID="{67E197E9-82DB-4886-8466-476A5924A33D}" presName="childText" presStyleLbl="conFgAcc1" presStyleIdx="0" presStyleCnt="3">
        <dgm:presLayoutVars>
          <dgm:bulletEnabled val="1"/>
        </dgm:presLayoutVars>
      </dgm:prSet>
      <dgm:spPr/>
    </dgm:pt>
    <dgm:pt modelId="{FA904E02-BA50-4E01-A39C-EA76663C189B}" type="pres">
      <dgm:prSet presAssocID="{F16D9BE1-5542-4352-99B1-F268757975FD}" presName="spaceBetweenRectangles" presStyleCnt="0"/>
      <dgm:spPr/>
    </dgm:pt>
    <dgm:pt modelId="{ADF5CA38-CC50-408F-86A0-65BA78EA2C4B}" type="pres">
      <dgm:prSet presAssocID="{A87C240D-C958-4B21-9279-04959514A773}" presName="parentLin" presStyleCnt="0"/>
      <dgm:spPr/>
    </dgm:pt>
    <dgm:pt modelId="{1443235B-E483-492F-8C90-DCC471E785D8}" type="pres">
      <dgm:prSet presAssocID="{A87C240D-C958-4B21-9279-04959514A773}" presName="parentLeftMargin" presStyleLbl="node1" presStyleIdx="0" presStyleCnt="3"/>
      <dgm:spPr/>
    </dgm:pt>
    <dgm:pt modelId="{71EB055B-EB40-4E81-8F45-AC7F20129603}" type="pres">
      <dgm:prSet presAssocID="{A87C240D-C958-4B21-9279-04959514A7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9EB8E3E-60E0-488E-A7D4-08ED13BA002C}" type="pres">
      <dgm:prSet presAssocID="{A87C240D-C958-4B21-9279-04959514A773}" presName="negativeSpace" presStyleCnt="0"/>
      <dgm:spPr/>
    </dgm:pt>
    <dgm:pt modelId="{DC82554A-7AE8-4090-8E3C-CDEE0D9D5FF9}" type="pres">
      <dgm:prSet presAssocID="{A87C240D-C958-4B21-9279-04959514A773}" presName="childText" presStyleLbl="conFgAcc1" presStyleIdx="1" presStyleCnt="3">
        <dgm:presLayoutVars>
          <dgm:bulletEnabled val="1"/>
        </dgm:presLayoutVars>
      </dgm:prSet>
      <dgm:spPr/>
    </dgm:pt>
    <dgm:pt modelId="{8D5A25B3-30E2-4A36-8B06-27CF5075CC56}" type="pres">
      <dgm:prSet presAssocID="{C99934E9-F73A-4CE7-A54C-1EABDDAF4B37}" presName="spaceBetweenRectangles" presStyleCnt="0"/>
      <dgm:spPr/>
    </dgm:pt>
    <dgm:pt modelId="{157C140A-A2EC-478D-B5AA-2C20E48D9AB9}" type="pres">
      <dgm:prSet presAssocID="{773CA1AF-DEF1-491B-A4C5-0708234CF87D}" presName="parentLin" presStyleCnt="0"/>
      <dgm:spPr/>
    </dgm:pt>
    <dgm:pt modelId="{F3F9BA9F-E8F0-4376-BED7-14B56861411C}" type="pres">
      <dgm:prSet presAssocID="{773CA1AF-DEF1-491B-A4C5-0708234CF87D}" presName="parentLeftMargin" presStyleLbl="node1" presStyleIdx="1" presStyleCnt="3"/>
      <dgm:spPr/>
    </dgm:pt>
    <dgm:pt modelId="{2AD93925-769A-401E-B971-7318E83C8151}" type="pres">
      <dgm:prSet presAssocID="{773CA1AF-DEF1-491B-A4C5-0708234CF87D}" presName="parentText" presStyleLbl="node1" presStyleIdx="2" presStyleCnt="3" custScaleY="135784">
        <dgm:presLayoutVars>
          <dgm:chMax val="0"/>
          <dgm:bulletEnabled val="1"/>
        </dgm:presLayoutVars>
      </dgm:prSet>
      <dgm:spPr/>
    </dgm:pt>
    <dgm:pt modelId="{E2664B64-DC18-4107-9255-85277D5F99FB}" type="pres">
      <dgm:prSet presAssocID="{773CA1AF-DEF1-491B-A4C5-0708234CF87D}" presName="negativeSpace" presStyleCnt="0"/>
      <dgm:spPr/>
    </dgm:pt>
    <dgm:pt modelId="{369A4C45-FAFC-420E-AC69-859F1FBEE4E8}" type="pres">
      <dgm:prSet presAssocID="{773CA1AF-DEF1-491B-A4C5-0708234CF87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92F119-7FE7-42D5-ADE4-2E724B5FD090}" type="presOf" srcId="{67E197E9-82DB-4886-8466-476A5924A33D}" destId="{9AD15364-7C9F-4F9B-B195-178D957B0611}" srcOrd="1" destOrd="0" presId="urn:microsoft.com/office/officeart/2005/8/layout/list1"/>
    <dgm:cxn modelId="{28CFB62C-8AAB-4495-9D87-6055B75D0282}" type="presOf" srcId="{9D48A6B7-EA04-4B2F-8DDD-C11C5331D030}" destId="{FCD55EE9-8BA7-42AB-98D4-22F423ACD3B0}" srcOrd="0" destOrd="0" presId="urn:microsoft.com/office/officeart/2005/8/layout/list1"/>
    <dgm:cxn modelId="{0252D33A-AE92-4937-B477-1BF3BCF4C60B}" srcId="{9D48A6B7-EA04-4B2F-8DDD-C11C5331D030}" destId="{67E197E9-82DB-4886-8466-476A5924A33D}" srcOrd="0" destOrd="0" parTransId="{CC29266C-B3CD-48DF-8004-9A36CEC20DD8}" sibTransId="{F16D9BE1-5542-4352-99B1-F268757975FD}"/>
    <dgm:cxn modelId="{A59C2987-B875-4718-8563-C40605DB2FF7}" type="presOf" srcId="{67E197E9-82DB-4886-8466-476A5924A33D}" destId="{5C2F4C48-A9D4-4063-8132-FE006569CF2F}" srcOrd="0" destOrd="0" presId="urn:microsoft.com/office/officeart/2005/8/layout/list1"/>
    <dgm:cxn modelId="{565AFE9C-6AA2-4545-B850-CEAC40AC0813}" type="presOf" srcId="{773CA1AF-DEF1-491B-A4C5-0708234CF87D}" destId="{F3F9BA9F-E8F0-4376-BED7-14B56861411C}" srcOrd="0" destOrd="0" presId="urn:microsoft.com/office/officeart/2005/8/layout/list1"/>
    <dgm:cxn modelId="{A46DDAAD-0EC9-410E-AB3F-479E98ED00D5}" type="presOf" srcId="{A87C240D-C958-4B21-9279-04959514A773}" destId="{1443235B-E483-492F-8C90-DCC471E785D8}" srcOrd="0" destOrd="0" presId="urn:microsoft.com/office/officeart/2005/8/layout/list1"/>
    <dgm:cxn modelId="{96D9D4AF-D171-42A9-9A77-79143EE47FBD}" type="presOf" srcId="{773CA1AF-DEF1-491B-A4C5-0708234CF87D}" destId="{2AD93925-769A-401E-B971-7318E83C8151}" srcOrd="1" destOrd="0" presId="urn:microsoft.com/office/officeart/2005/8/layout/list1"/>
    <dgm:cxn modelId="{A9CBBCB2-DB29-49F1-9ACB-539C53E08394}" srcId="{9D48A6B7-EA04-4B2F-8DDD-C11C5331D030}" destId="{773CA1AF-DEF1-491B-A4C5-0708234CF87D}" srcOrd="2" destOrd="0" parTransId="{2A8156A1-879D-4BF7-8D97-067902F05CD9}" sibTransId="{3FBF577C-E15B-4F6C-BDB9-AF08C2C9A9FD}"/>
    <dgm:cxn modelId="{E019BABA-3223-45C8-88EE-698CE4BD456B}" srcId="{9D48A6B7-EA04-4B2F-8DDD-C11C5331D030}" destId="{A87C240D-C958-4B21-9279-04959514A773}" srcOrd="1" destOrd="0" parTransId="{803FD2D5-F7E9-4CE7-8E66-E53BD113355C}" sibTransId="{C99934E9-F73A-4CE7-A54C-1EABDDAF4B37}"/>
    <dgm:cxn modelId="{11302EF3-8AEA-4110-AA4C-C4746B8AA6D8}" type="presOf" srcId="{A87C240D-C958-4B21-9279-04959514A773}" destId="{71EB055B-EB40-4E81-8F45-AC7F20129603}" srcOrd="1" destOrd="0" presId="urn:microsoft.com/office/officeart/2005/8/layout/list1"/>
    <dgm:cxn modelId="{E6110689-253B-4E85-A4CD-2BCAC08685C9}" type="presParOf" srcId="{FCD55EE9-8BA7-42AB-98D4-22F423ACD3B0}" destId="{A8631C50-7C2E-4295-AA58-B23DEC492687}" srcOrd="0" destOrd="0" presId="urn:microsoft.com/office/officeart/2005/8/layout/list1"/>
    <dgm:cxn modelId="{2373FC74-F21C-4420-9865-845DBDC269F5}" type="presParOf" srcId="{A8631C50-7C2E-4295-AA58-B23DEC492687}" destId="{5C2F4C48-A9D4-4063-8132-FE006569CF2F}" srcOrd="0" destOrd="0" presId="urn:microsoft.com/office/officeart/2005/8/layout/list1"/>
    <dgm:cxn modelId="{1381C435-4369-4381-BE4E-D6D2505ACBF4}" type="presParOf" srcId="{A8631C50-7C2E-4295-AA58-B23DEC492687}" destId="{9AD15364-7C9F-4F9B-B195-178D957B0611}" srcOrd="1" destOrd="0" presId="urn:microsoft.com/office/officeart/2005/8/layout/list1"/>
    <dgm:cxn modelId="{908AD11A-4D3C-48FF-B13C-09C6B7BF84CD}" type="presParOf" srcId="{FCD55EE9-8BA7-42AB-98D4-22F423ACD3B0}" destId="{D28A5560-CFD3-4FE7-8BB7-1E1EAA035C6D}" srcOrd="1" destOrd="0" presId="urn:microsoft.com/office/officeart/2005/8/layout/list1"/>
    <dgm:cxn modelId="{B21C44D7-4AB8-4CA1-8B67-98BDF1ECED21}" type="presParOf" srcId="{FCD55EE9-8BA7-42AB-98D4-22F423ACD3B0}" destId="{04A339E3-2602-4F54-A066-98076911BB9C}" srcOrd="2" destOrd="0" presId="urn:microsoft.com/office/officeart/2005/8/layout/list1"/>
    <dgm:cxn modelId="{3228DC26-9BA0-4747-94DA-F7B57B7D0016}" type="presParOf" srcId="{FCD55EE9-8BA7-42AB-98D4-22F423ACD3B0}" destId="{FA904E02-BA50-4E01-A39C-EA76663C189B}" srcOrd="3" destOrd="0" presId="urn:microsoft.com/office/officeart/2005/8/layout/list1"/>
    <dgm:cxn modelId="{2EF2E97B-B867-444E-9CB4-75782CF0934B}" type="presParOf" srcId="{FCD55EE9-8BA7-42AB-98D4-22F423ACD3B0}" destId="{ADF5CA38-CC50-408F-86A0-65BA78EA2C4B}" srcOrd="4" destOrd="0" presId="urn:microsoft.com/office/officeart/2005/8/layout/list1"/>
    <dgm:cxn modelId="{38343C8A-AA41-4E2B-BCF9-87DC21901B1A}" type="presParOf" srcId="{ADF5CA38-CC50-408F-86A0-65BA78EA2C4B}" destId="{1443235B-E483-492F-8C90-DCC471E785D8}" srcOrd="0" destOrd="0" presId="urn:microsoft.com/office/officeart/2005/8/layout/list1"/>
    <dgm:cxn modelId="{75D79CB9-A78F-4336-B28A-43147301C4F0}" type="presParOf" srcId="{ADF5CA38-CC50-408F-86A0-65BA78EA2C4B}" destId="{71EB055B-EB40-4E81-8F45-AC7F20129603}" srcOrd="1" destOrd="0" presId="urn:microsoft.com/office/officeart/2005/8/layout/list1"/>
    <dgm:cxn modelId="{42AD6B65-2309-4ADC-A580-D0DE8B84836A}" type="presParOf" srcId="{FCD55EE9-8BA7-42AB-98D4-22F423ACD3B0}" destId="{F9EB8E3E-60E0-488E-A7D4-08ED13BA002C}" srcOrd="5" destOrd="0" presId="urn:microsoft.com/office/officeart/2005/8/layout/list1"/>
    <dgm:cxn modelId="{3E0BA194-7516-4676-A6EF-2490F4F39F11}" type="presParOf" srcId="{FCD55EE9-8BA7-42AB-98D4-22F423ACD3B0}" destId="{DC82554A-7AE8-4090-8E3C-CDEE0D9D5FF9}" srcOrd="6" destOrd="0" presId="urn:microsoft.com/office/officeart/2005/8/layout/list1"/>
    <dgm:cxn modelId="{3A05523F-03A6-4CD8-8D24-F0ECE5CF9F44}" type="presParOf" srcId="{FCD55EE9-8BA7-42AB-98D4-22F423ACD3B0}" destId="{8D5A25B3-30E2-4A36-8B06-27CF5075CC56}" srcOrd="7" destOrd="0" presId="urn:microsoft.com/office/officeart/2005/8/layout/list1"/>
    <dgm:cxn modelId="{973E0E0E-403D-44E8-8811-2607F6164614}" type="presParOf" srcId="{FCD55EE9-8BA7-42AB-98D4-22F423ACD3B0}" destId="{157C140A-A2EC-478D-B5AA-2C20E48D9AB9}" srcOrd="8" destOrd="0" presId="urn:microsoft.com/office/officeart/2005/8/layout/list1"/>
    <dgm:cxn modelId="{4B6940BD-2240-4229-9EF9-411742D5E359}" type="presParOf" srcId="{157C140A-A2EC-478D-B5AA-2C20E48D9AB9}" destId="{F3F9BA9F-E8F0-4376-BED7-14B56861411C}" srcOrd="0" destOrd="0" presId="urn:microsoft.com/office/officeart/2005/8/layout/list1"/>
    <dgm:cxn modelId="{C32BCE39-7E5C-4838-92D6-4E4CC2189CC6}" type="presParOf" srcId="{157C140A-A2EC-478D-B5AA-2C20E48D9AB9}" destId="{2AD93925-769A-401E-B971-7318E83C8151}" srcOrd="1" destOrd="0" presId="urn:microsoft.com/office/officeart/2005/8/layout/list1"/>
    <dgm:cxn modelId="{1CD51013-D2D5-4ACB-A1EB-46130755A8CF}" type="presParOf" srcId="{FCD55EE9-8BA7-42AB-98D4-22F423ACD3B0}" destId="{E2664B64-DC18-4107-9255-85277D5F99FB}" srcOrd="9" destOrd="0" presId="urn:microsoft.com/office/officeart/2005/8/layout/list1"/>
    <dgm:cxn modelId="{D3A8389F-0B39-4D5F-8076-0638F800C06A}" type="presParOf" srcId="{FCD55EE9-8BA7-42AB-98D4-22F423ACD3B0}" destId="{369A4C45-FAFC-420E-AC69-859F1FBEE4E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48A6B7-EA04-4B2F-8DDD-C11C5331D030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7E197E9-82DB-4886-8466-476A5924A33D}">
      <dgm:prSet phldrT="[Texto]" custT="1"/>
      <dgm:spPr/>
      <dgm:t>
        <a:bodyPr/>
        <a:lstStyle/>
        <a:p>
          <a:pPr algn="just">
            <a:buNone/>
          </a:pPr>
          <a:r>
            <a:rPr lang="es-CO" sz="2400" dirty="0"/>
            <a:t>A partir de la información recopilada sobre jugadores actuales (jugador del primer trimestre) e históricos del fútbol, y de las entrevistas realizadas a familiares o personas mayores, los estudiantes socializarán y analizarán los principales hallazgos obtenidos.</a:t>
          </a:r>
          <a:endParaRPr lang="es-CO" sz="2400" b="0" dirty="0"/>
        </a:p>
      </dgm:t>
    </dgm:pt>
    <dgm:pt modelId="{CC29266C-B3CD-48DF-8004-9A36CEC20DD8}" type="parTrans" cxnId="{0252D33A-AE92-4937-B477-1BF3BCF4C60B}">
      <dgm:prSet/>
      <dgm:spPr/>
      <dgm:t>
        <a:bodyPr/>
        <a:lstStyle/>
        <a:p>
          <a:endParaRPr lang="es-CO"/>
        </a:p>
      </dgm:t>
    </dgm:pt>
    <dgm:pt modelId="{F16D9BE1-5542-4352-99B1-F268757975FD}" type="sibTrans" cxnId="{0252D33A-AE92-4937-B477-1BF3BCF4C60B}">
      <dgm:prSet/>
      <dgm:spPr/>
      <dgm:t>
        <a:bodyPr/>
        <a:lstStyle/>
        <a:p>
          <a:endParaRPr lang="es-CO"/>
        </a:p>
      </dgm:t>
    </dgm:pt>
    <dgm:pt modelId="{A87C240D-C958-4B21-9279-04959514A773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CO" sz="2400" dirty="0"/>
            <a:t>Establecer relaciones entre las características, logros, estilos de juego y contextos de los deportistas, identificando similitudes y diferencias que permitan comprender la evolución del fútbol y su impacto en distintas épocas y generaciones.</a:t>
          </a:r>
        </a:p>
      </dgm:t>
    </dgm:pt>
    <dgm:pt modelId="{803FD2D5-F7E9-4CE7-8E66-E53BD113355C}" type="parTrans" cxnId="{E019BABA-3223-45C8-88EE-698CE4BD456B}">
      <dgm:prSet/>
      <dgm:spPr/>
      <dgm:t>
        <a:bodyPr/>
        <a:lstStyle/>
        <a:p>
          <a:endParaRPr lang="es-CO"/>
        </a:p>
      </dgm:t>
    </dgm:pt>
    <dgm:pt modelId="{C99934E9-F73A-4CE7-A54C-1EABDDAF4B37}" type="sibTrans" cxnId="{E019BABA-3223-45C8-88EE-698CE4BD456B}">
      <dgm:prSet/>
      <dgm:spPr/>
      <dgm:t>
        <a:bodyPr/>
        <a:lstStyle/>
        <a:p>
          <a:endParaRPr lang="es-CO"/>
        </a:p>
      </dgm:t>
    </dgm:pt>
    <dgm:pt modelId="{FCD55EE9-8BA7-42AB-98D4-22F423ACD3B0}" type="pres">
      <dgm:prSet presAssocID="{9D48A6B7-EA04-4B2F-8DDD-C11C5331D030}" presName="linear" presStyleCnt="0">
        <dgm:presLayoutVars>
          <dgm:dir/>
          <dgm:animLvl val="lvl"/>
          <dgm:resizeHandles val="exact"/>
        </dgm:presLayoutVars>
      </dgm:prSet>
      <dgm:spPr/>
    </dgm:pt>
    <dgm:pt modelId="{A8631C50-7C2E-4295-AA58-B23DEC492687}" type="pres">
      <dgm:prSet presAssocID="{67E197E9-82DB-4886-8466-476A5924A33D}" presName="parentLin" presStyleCnt="0"/>
      <dgm:spPr/>
    </dgm:pt>
    <dgm:pt modelId="{5C2F4C48-A9D4-4063-8132-FE006569CF2F}" type="pres">
      <dgm:prSet presAssocID="{67E197E9-82DB-4886-8466-476A5924A33D}" presName="parentLeftMargin" presStyleLbl="node1" presStyleIdx="0" presStyleCnt="2"/>
      <dgm:spPr/>
    </dgm:pt>
    <dgm:pt modelId="{9AD15364-7C9F-4F9B-B195-178D957B0611}" type="pres">
      <dgm:prSet presAssocID="{67E197E9-82DB-4886-8466-476A5924A33D}" presName="parentText" presStyleLbl="node1" presStyleIdx="0" presStyleCnt="2" custScaleY="217095">
        <dgm:presLayoutVars>
          <dgm:chMax val="0"/>
          <dgm:bulletEnabled val="1"/>
        </dgm:presLayoutVars>
      </dgm:prSet>
      <dgm:spPr/>
    </dgm:pt>
    <dgm:pt modelId="{D28A5560-CFD3-4FE7-8BB7-1E1EAA035C6D}" type="pres">
      <dgm:prSet presAssocID="{67E197E9-82DB-4886-8466-476A5924A33D}" presName="negativeSpace" presStyleCnt="0"/>
      <dgm:spPr/>
    </dgm:pt>
    <dgm:pt modelId="{04A339E3-2602-4F54-A066-98076911BB9C}" type="pres">
      <dgm:prSet presAssocID="{67E197E9-82DB-4886-8466-476A5924A33D}" presName="childText" presStyleLbl="conFgAcc1" presStyleIdx="0" presStyleCnt="2">
        <dgm:presLayoutVars>
          <dgm:bulletEnabled val="1"/>
        </dgm:presLayoutVars>
      </dgm:prSet>
      <dgm:spPr/>
    </dgm:pt>
    <dgm:pt modelId="{FA904E02-BA50-4E01-A39C-EA76663C189B}" type="pres">
      <dgm:prSet presAssocID="{F16D9BE1-5542-4352-99B1-F268757975FD}" presName="spaceBetweenRectangles" presStyleCnt="0"/>
      <dgm:spPr/>
    </dgm:pt>
    <dgm:pt modelId="{ADF5CA38-CC50-408F-86A0-65BA78EA2C4B}" type="pres">
      <dgm:prSet presAssocID="{A87C240D-C958-4B21-9279-04959514A773}" presName="parentLin" presStyleCnt="0"/>
      <dgm:spPr/>
    </dgm:pt>
    <dgm:pt modelId="{1443235B-E483-492F-8C90-DCC471E785D8}" type="pres">
      <dgm:prSet presAssocID="{A87C240D-C958-4B21-9279-04959514A773}" presName="parentLeftMargin" presStyleLbl="node1" presStyleIdx="0" presStyleCnt="2"/>
      <dgm:spPr/>
    </dgm:pt>
    <dgm:pt modelId="{71EB055B-EB40-4E81-8F45-AC7F20129603}" type="pres">
      <dgm:prSet presAssocID="{A87C240D-C958-4B21-9279-04959514A773}" presName="parentText" presStyleLbl="node1" presStyleIdx="1" presStyleCnt="2" custScaleY="239834">
        <dgm:presLayoutVars>
          <dgm:chMax val="0"/>
          <dgm:bulletEnabled val="1"/>
        </dgm:presLayoutVars>
      </dgm:prSet>
      <dgm:spPr/>
    </dgm:pt>
    <dgm:pt modelId="{F9EB8E3E-60E0-488E-A7D4-08ED13BA002C}" type="pres">
      <dgm:prSet presAssocID="{A87C240D-C958-4B21-9279-04959514A773}" presName="negativeSpace" presStyleCnt="0"/>
      <dgm:spPr/>
    </dgm:pt>
    <dgm:pt modelId="{DC82554A-7AE8-4090-8E3C-CDEE0D9D5FF9}" type="pres">
      <dgm:prSet presAssocID="{A87C240D-C958-4B21-9279-04959514A77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A92F119-7FE7-42D5-ADE4-2E724B5FD090}" type="presOf" srcId="{67E197E9-82DB-4886-8466-476A5924A33D}" destId="{9AD15364-7C9F-4F9B-B195-178D957B0611}" srcOrd="1" destOrd="0" presId="urn:microsoft.com/office/officeart/2005/8/layout/list1"/>
    <dgm:cxn modelId="{28CFB62C-8AAB-4495-9D87-6055B75D0282}" type="presOf" srcId="{9D48A6B7-EA04-4B2F-8DDD-C11C5331D030}" destId="{FCD55EE9-8BA7-42AB-98D4-22F423ACD3B0}" srcOrd="0" destOrd="0" presId="urn:microsoft.com/office/officeart/2005/8/layout/list1"/>
    <dgm:cxn modelId="{0252D33A-AE92-4937-B477-1BF3BCF4C60B}" srcId="{9D48A6B7-EA04-4B2F-8DDD-C11C5331D030}" destId="{67E197E9-82DB-4886-8466-476A5924A33D}" srcOrd="0" destOrd="0" parTransId="{CC29266C-B3CD-48DF-8004-9A36CEC20DD8}" sibTransId="{F16D9BE1-5542-4352-99B1-F268757975FD}"/>
    <dgm:cxn modelId="{A59C2987-B875-4718-8563-C40605DB2FF7}" type="presOf" srcId="{67E197E9-82DB-4886-8466-476A5924A33D}" destId="{5C2F4C48-A9D4-4063-8132-FE006569CF2F}" srcOrd="0" destOrd="0" presId="urn:microsoft.com/office/officeart/2005/8/layout/list1"/>
    <dgm:cxn modelId="{A46DDAAD-0EC9-410E-AB3F-479E98ED00D5}" type="presOf" srcId="{A87C240D-C958-4B21-9279-04959514A773}" destId="{1443235B-E483-492F-8C90-DCC471E785D8}" srcOrd="0" destOrd="0" presId="urn:microsoft.com/office/officeart/2005/8/layout/list1"/>
    <dgm:cxn modelId="{E019BABA-3223-45C8-88EE-698CE4BD456B}" srcId="{9D48A6B7-EA04-4B2F-8DDD-C11C5331D030}" destId="{A87C240D-C958-4B21-9279-04959514A773}" srcOrd="1" destOrd="0" parTransId="{803FD2D5-F7E9-4CE7-8E66-E53BD113355C}" sibTransId="{C99934E9-F73A-4CE7-A54C-1EABDDAF4B37}"/>
    <dgm:cxn modelId="{11302EF3-8AEA-4110-AA4C-C4746B8AA6D8}" type="presOf" srcId="{A87C240D-C958-4B21-9279-04959514A773}" destId="{71EB055B-EB40-4E81-8F45-AC7F20129603}" srcOrd="1" destOrd="0" presId="urn:microsoft.com/office/officeart/2005/8/layout/list1"/>
    <dgm:cxn modelId="{E6110689-253B-4E85-A4CD-2BCAC08685C9}" type="presParOf" srcId="{FCD55EE9-8BA7-42AB-98D4-22F423ACD3B0}" destId="{A8631C50-7C2E-4295-AA58-B23DEC492687}" srcOrd="0" destOrd="0" presId="urn:microsoft.com/office/officeart/2005/8/layout/list1"/>
    <dgm:cxn modelId="{2373FC74-F21C-4420-9865-845DBDC269F5}" type="presParOf" srcId="{A8631C50-7C2E-4295-AA58-B23DEC492687}" destId="{5C2F4C48-A9D4-4063-8132-FE006569CF2F}" srcOrd="0" destOrd="0" presId="urn:microsoft.com/office/officeart/2005/8/layout/list1"/>
    <dgm:cxn modelId="{1381C435-4369-4381-BE4E-D6D2505ACBF4}" type="presParOf" srcId="{A8631C50-7C2E-4295-AA58-B23DEC492687}" destId="{9AD15364-7C9F-4F9B-B195-178D957B0611}" srcOrd="1" destOrd="0" presId="urn:microsoft.com/office/officeart/2005/8/layout/list1"/>
    <dgm:cxn modelId="{908AD11A-4D3C-48FF-B13C-09C6B7BF84CD}" type="presParOf" srcId="{FCD55EE9-8BA7-42AB-98D4-22F423ACD3B0}" destId="{D28A5560-CFD3-4FE7-8BB7-1E1EAA035C6D}" srcOrd="1" destOrd="0" presId="urn:microsoft.com/office/officeart/2005/8/layout/list1"/>
    <dgm:cxn modelId="{B21C44D7-4AB8-4CA1-8B67-98BDF1ECED21}" type="presParOf" srcId="{FCD55EE9-8BA7-42AB-98D4-22F423ACD3B0}" destId="{04A339E3-2602-4F54-A066-98076911BB9C}" srcOrd="2" destOrd="0" presId="urn:microsoft.com/office/officeart/2005/8/layout/list1"/>
    <dgm:cxn modelId="{3228DC26-9BA0-4747-94DA-F7B57B7D0016}" type="presParOf" srcId="{FCD55EE9-8BA7-42AB-98D4-22F423ACD3B0}" destId="{FA904E02-BA50-4E01-A39C-EA76663C189B}" srcOrd="3" destOrd="0" presId="urn:microsoft.com/office/officeart/2005/8/layout/list1"/>
    <dgm:cxn modelId="{2EF2E97B-B867-444E-9CB4-75782CF0934B}" type="presParOf" srcId="{FCD55EE9-8BA7-42AB-98D4-22F423ACD3B0}" destId="{ADF5CA38-CC50-408F-86A0-65BA78EA2C4B}" srcOrd="4" destOrd="0" presId="urn:microsoft.com/office/officeart/2005/8/layout/list1"/>
    <dgm:cxn modelId="{38343C8A-AA41-4E2B-BCF9-87DC21901B1A}" type="presParOf" srcId="{ADF5CA38-CC50-408F-86A0-65BA78EA2C4B}" destId="{1443235B-E483-492F-8C90-DCC471E785D8}" srcOrd="0" destOrd="0" presId="urn:microsoft.com/office/officeart/2005/8/layout/list1"/>
    <dgm:cxn modelId="{75D79CB9-A78F-4336-B28A-43147301C4F0}" type="presParOf" srcId="{ADF5CA38-CC50-408F-86A0-65BA78EA2C4B}" destId="{71EB055B-EB40-4E81-8F45-AC7F20129603}" srcOrd="1" destOrd="0" presId="urn:microsoft.com/office/officeart/2005/8/layout/list1"/>
    <dgm:cxn modelId="{42AD6B65-2309-4ADC-A580-D0DE8B84836A}" type="presParOf" srcId="{FCD55EE9-8BA7-42AB-98D4-22F423ACD3B0}" destId="{F9EB8E3E-60E0-488E-A7D4-08ED13BA002C}" srcOrd="5" destOrd="0" presId="urn:microsoft.com/office/officeart/2005/8/layout/list1"/>
    <dgm:cxn modelId="{3E0BA194-7516-4676-A6EF-2490F4F39F11}" type="presParOf" srcId="{FCD55EE9-8BA7-42AB-98D4-22F423ACD3B0}" destId="{DC82554A-7AE8-4090-8E3C-CDEE0D9D5FF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ECACB6-0E46-4181-890D-8815FC0A44E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A183780-0DF4-4528-A15D-397900DC5455}">
      <dgm:prSet phldrT="[Texto]"/>
      <dgm:spPr/>
      <dgm:t>
        <a:bodyPr/>
        <a:lstStyle/>
        <a:p>
          <a:pPr>
            <a:buNone/>
          </a:pPr>
          <a:r>
            <a:rPr lang="es-CO" b="1" i="0" dirty="0"/>
            <a:t>Entrega 1</a:t>
          </a:r>
        </a:p>
        <a:p>
          <a:pPr>
            <a:buNone/>
          </a:pPr>
          <a:r>
            <a:rPr lang="es-CO" dirty="0"/>
            <a:t>(Semana del 6 al 10 de julio)</a:t>
          </a:r>
        </a:p>
        <a:p>
          <a:pPr>
            <a:buNone/>
          </a:pPr>
          <a:r>
            <a:rPr lang="es-CO" dirty="0"/>
            <a:t>Presentación de las entrevistas en el cuaderno de ciclo.</a:t>
          </a:r>
        </a:p>
      </dgm:t>
    </dgm:pt>
    <dgm:pt modelId="{99183546-B38B-4ABD-BAEE-9E01959F30AB}" type="parTrans" cxnId="{E6DF5814-6FF9-4711-83C0-241D789755FB}">
      <dgm:prSet/>
      <dgm:spPr/>
      <dgm:t>
        <a:bodyPr/>
        <a:lstStyle/>
        <a:p>
          <a:endParaRPr lang="es-CO"/>
        </a:p>
      </dgm:t>
    </dgm:pt>
    <dgm:pt modelId="{F5532FCF-5B8B-4033-86FC-92F0E9956DE1}" type="sibTrans" cxnId="{E6DF5814-6FF9-4711-83C0-241D789755FB}">
      <dgm:prSet/>
      <dgm:spPr/>
      <dgm:t>
        <a:bodyPr/>
        <a:lstStyle/>
        <a:p>
          <a:endParaRPr lang="es-CO"/>
        </a:p>
      </dgm:t>
    </dgm:pt>
    <dgm:pt modelId="{6E535E90-9C23-4BF8-9D2C-1E06CDB47032}">
      <dgm:prSet phldrT="[Texto]"/>
      <dgm:spPr/>
      <dgm:t>
        <a:bodyPr/>
        <a:lstStyle/>
        <a:p>
          <a:pPr>
            <a:buNone/>
          </a:pPr>
          <a:r>
            <a:rPr lang="es-CO" b="1" i="0" dirty="0"/>
            <a:t>Entrega 2</a:t>
          </a:r>
        </a:p>
        <a:p>
          <a:pPr>
            <a:buNone/>
          </a:pPr>
          <a:r>
            <a:rPr lang="es-CO" dirty="0"/>
            <a:t>(Semana del 13 al 17 de julio)</a:t>
          </a:r>
        </a:p>
        <a:p>
          <a:pPr>
            <a:buNone/>
          </a:pPr>
          <a:r>
            <a:rPr lang="es-CO" b="0" i="0" dirty="0"/>
            <a:t>Biografía del jugador destacado de la historia del fútbol mundial que le correspondió. </a:t>
          </a:r>
          <a:r>
            <a:rPr lang="es-CO" dirty="0"/>
            <a:t>En este trabajo destacarán aspectos como su historia de vida, trayectoria, logros, dificultades superadas, aportes al fútbol y contribuciones a la formación e inspiración de nuevas generaciones.</a:t>
          </a:r>
        </a:p>
      </dgm:t>
    </dgm:pt>
    <dgm:pt modelId="{7D85E348-F105-4C88-80EA-F7D4568B1122}" type="parTrans" cxnId="{FD6209C0-A2CF-4D14-86CA-58BEF4642F27}">
      <dgm:prSet/>
      <dgm:spPr/>
      <dgm:t>
        <a:bodyPr/>
        <a:lstStyle/>
        <a:p>
          <a:endParaRPr lang="es-CO"/>
        </a:p>
      </dgm:t>
    </dgm:pt>
    <dgm:pt modelId="{AA9C5B97-4623-4BB2-B481-867C54D2F65B}" type="sibTrans" cxnId="{FD6209C0-A2CF-4D14-86CA-58BEF4642F27}">
      <dgm:prSet/>
      <dgm:spPr/>
      <dgm:t>
        <a:bodyPr/>
        <a:lstStyle/>
        <a:p>
          <a:endParaRPr lang="es-CO"/>
        </a:p>
      </dgm:t>
    </dgm:pt>
    <dgm:pt modelId="{D9411668-59E2-405B-B1D5-FACCF861E6E6}" type="pres">
      <dgm:prSet presAssocID="{E0ECACB6-0E46-4181-890D-8815FC0A44E5}" presName="diagram" presStyleCnt="0">
        <dgm:presLayoutVars>
          <dgm:dir/>
          <dgm:resizeHandles val="exact"/>
        </dgm:presLayoutVars>
      </dgm:prSet>
      <dgm:spPr/>
    </dgm:pt>
    <dgm:pt modelId="{16780A96-AB1B-44F5-95F1-59E8B21B6FAB}" type="pres">
      <dgm:prSet presAssocID="{2A183780-0DF4-4528-A15D-397900DC5455}" presName="node" presStyleLbl="node1" presStyleIdx="0" presStyleCnt="2" custScaleX="121555">
        <dgm:presLayoutVars>
          <dgm:bulletEnabled val="1"/>
        </dgm:presLayoutVars>
      </dgm:prSet>
      <dgm:spPr/>
    </dgm:pt>
    <dgm:pt modelId="{8E194C06-735A-4B6C-98E6-E3F3382FBBD9}" type="pres">
      <dgm:prSet presAssocID="{F5532FCF-5B8B-4033-86FC-92F0E9956DE1}" presName="sibTrans" presStyleCnt="0"/>
      <dgm:spPr/>
    </dgm:pt>
    <dgm:pt modelId="{27AB721C-1DCE-42DE-875D-D3EB05E08EC8}" type="pres">
      <dgm:prSet presAssocID="{6E535E90-9C23-4BF8-9D2C-1E06CDB47032}" presName="node" presStyleLbl="node1" presStyleIdx="1" presStyleCnt="2" custScaleX="121338">
        <dgm:presLayoutVars>
          <dgm:bulletEnabled val="1"/>
        </dgm:presLayoutVars>
      </dgm:prSet>
      <dgm:spPr/>
    </dgm:pt>
  </dgm:ptLst>
  <dgm:cxnLst>
    <dgm:cxn modelId="{13FFF90E-F84A-4D21-933B-650ED10CE1E7}" type="presOf" srcId="{6E535E90-9C23-4BF8-9D2C-1E06CDB47032}" destId="{27AB721C-1DCE-42DE-875D-D3EB05E08EC8}" srcOrd="0" destOrd="0" presId="urn:microsoft.com/office/officeart/2005/8/layout/default"/>
    <dgm:cxn modelId="{E6DF5814-6FF9-4711-83C0-241D789755FB}" srcId="{E0ECACB6-0E46-4181-890D-8815FC0A44E5}" destId="{2A183780-0DF4-4528-A15D-397900DC5455}" srcOrd="0" destOrd="0" parTransId="{99183546-B38B-4ABD-BAEE-9E01959F30AB}" sibTransId="{F5532FCF-5B8B-4033-86FC-92F0E9956DE1}"/>
    <dgm:cxn modelId="{76CD0F8F-40A5-4665-8483-97A71BEC6CF6}" type="presOf" srcId="{E0ECACB6-0E46-4181-890D-8815FC0A44E5}" destId="{D9411668-59E2-405B-B1D5-FACCF861E6E6}" srcOrd="0" destOrd="0" presId="urn:microsoft.com/office/officeart/2005/8/layout/default"/>
    <dgm:cxn modelId="{2C6EB693-EBC6-4FE2-99E7-F2BF658200AE}" type="presOf" srcId="{2A183780-0DF4-4528-A15D-397900DC5455}" destId="{16780A96-AB1B-44F5-95F1-59E8B21B6FAB}" srcOrd="0" destOrd="0" presId="urn:microsoft.com/office/officeart/2005/8/layout/default"/>
    <dgm:cxn modelId="{FD6209C0-A2CF-4D14-86CA-58BEF4642F27}" srcId="{E0ECACB6-0E46-4181-890D-8815FC0A44E5}" destId="{6E535E90-9C23-4BF8-9D2C-1E06CDB47032}" srcOrd="1" destOrd="0" parTransId="{7D85E348-F105-4C88-80EA-F7D4568B1122}" sibTransId="{AA9C5B97-4623-4BB2-B481-867C54D2F65B}"/>
    <dgm:cxn modelId="{FEBDFA31-924A-4E87-8605-FDC3872AA752}" type="presParOf" srcId="{D9411668-59E2-405B-B1D5-FACCF861E6E6}" destId="{16780A96-AB1B-44F5-95F1-59E8B21B6FAB}" srcOrd="0" destOrd="0" presId="urn:microsoft.com/office/officeart/2005/8/layout/default"/>
    <dgm:cxn modelId="{9CF3B790-51E7-4E25-BEC5-2A8E8DBD9BA2}" type="presParOf" srcId="{D9411668-59E2-405B-B1D5-FACCF861E6E6}" destId="{8E194C06-735A-4B6C-98E6-E3F3382FBBD9}" srcOrd="1" destOrd="0" presId="urn:microsoft.com/office/officeart/2005/8/layout/default"/>
    <dgm:cxn modelId="{8E92AA74-9456-4B38-A62A-E16FC3E2DEC9}" type="presParOf" srcId="{D9411668-59E2-405B-B1D5-FACCF861E6E6}" destId="{27AB721C-1DCE-42DE-875D-D3EB05E08EC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ECACB6-0E46-4181-890D-8815FC0A44E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A183780-0DF4-4528-A15D-397900DC5455}">
      <dgm:prSet phldrT="[Texto]"/>
      <dgm:spPr/>
      <dgm:t>
        <a:bodyPr/>
        <a:lstStyle/>
        <a:p>
          <a:pPr>
            <a:buNone/>
          </a:pPr>
          <a:r>
            <a:rPr lang="es-CO" b="1" i="0" dirty="0"/>
            <a:t>Entrega 3</a:t>
          </a:r>
        </a:p>
        <a:p>
          <a:pPr>
            <a:buNone/>
          </a:pPr>
          <a:r>
            <a:rPr lang="es-CO" dirty="0"/>
            <a:t>(Semana del 21 al 24 de julio)</a:t>
          </a:r>
        </a:p>
        <a:p>
          <a:pPr>
            <a:buNone/>
          </a:pPr>
          <a:r>
            <a:rPr lang="es-CO" dirty="0"/>
            <a:t>Cuadro comparativo entre el jugador histórico y el jugador actual (primer trimestre). En este trabajo destacarán aspectos como su trayectoria, logros, dificultades superadas, aportes al fútbol y contribuciones a la formación e inspiración de nuevas generaciones.</a:t>
          </a:r>
        </a:p>
      </dgm:t>
    </dgm:pt>
    <dgm:pt modelId="{99183546-B38B-4ABD-BAEE-9E01959F30AB}" type="parTrans" cxnId="{E6DF5814-6FF9-4711-83C0-241D789755FB}">
      <dgm:prSet/>
      <dgm:spPr/>
      <dgm:t>
        <a:bodyPr/>
        <a:lstStyle/>
        <a:p>
          <a:endParaRPr lang="es-CO"/>
        </a:p>
      </dgm:t>
    </dgm:pt>
    <dgm:pt modelId="{F5532FCF-5B8B-4033-86FC-92F0E9956DE1}" type="sibTrans" cxnId="{E6DF5814-6FF9-4711-83C0-241D789755FB}">
      <dgm:prSet/>
      <dgm:spPr/>
      <dgm:t>
        <a:bodyPr/>
        <a:lstStyle/>
        <a:p>
          <a:endParaRPr lang="es-CO"/>
        </a:p>
      </dgm:t>
    </dgm:pt>
    <dgm:pt modelId="{D9411668-59E2-405B-B1D5-FACCF861E6E6}" type="pres">
      <dgm:prSet presAssocID="{E0ECACB6-0E46-4181-890D-8815FC0A44E5}" presName="diagram" presStyleCnt="0">
        <dgm:presLayoutVars>
          <dgm:dir/>
          <dgm:resizeHandles val="exact"/>
        </dgm:presLayoutVars>
      </dgm:prSet>
      <dgm:spPr/>
    </dgm:pt>
    <dgm:pt modelId="{16780A96-AB1B-44F5-95F1-59E8B21B6FAB}" type="pres">
      <dgm:prSet presAssocID="{2A183780-0DF4-4528-A15D-397900DC5455}" presName="node" presStyleLbl="node1" presStyleIdx="0" presStyleCnt="1" custScaleX="121555" custLinFactNeighborY="4914">
        <dgm:presLayoutVars>
          <dgm:bulletEnabled val="1"/>
        </dgm:presLayoutVars>
      </dgm:prSet>
      <dgm:spPr/>
    </dgm:pt>
  </dgm:ptLst>
  <dgm:cxnLst>
    <dgm:cxn modelId="{E6DF5814-6FF9-4711-83C0-241D789755FB}" srcId="{E0ECACB6-0E46-4181-890D-8815FC0A44E5}" destId="{2A183780-0DF4-4528-A15D-397900DC5455}" srcOrd="0" destOrd="0" parTransId="{99183546-B38B-4ABD-BAEE-9E01959F30AB}" sibTransId="{F5532FCF-5B8B-4033-86FC-92F0E9956DE1}"/>
    <dgm:cxn modelId="{76CD0F8F-40A5-4665-8483-97A71BEC6CF6}" type="presOf" srcId="{E0ECACB6-0E46-4181-890D-8815FC0A44E5}" destId="{D9411668-59E2-405B-B1D5-FACCF861E6E6}" srcOrd="0" destOrd="0" presId="urn:microsoft.com/office/officeart/2005/8/layout/default"/>
    <dgm:cxn modelId="{2C6EB693-EBC6-4FE2-99E7-F2BF658200AE}" type="presOf" srcId="{2A183780-0DF4-4528-A15D-397900DC5455}" destId="{16780A96-AB1B-44F5-95F1-59E8B21B6FAB}" srcOrd="0" destOrd="0" presId="urn:microsoft.com/office/officeart/2005/8/layout/default"/>
    <dgm:cxn modelId="{FEBDFA31-924A-4E87-8605-FDC3872AA752}" type="presParOf" srcId="{D9411668-59E2-405B-B1D5-FACCF861E6E6}" destId="{16780A96-AB1B-44F5-95F1-59E8B21B6FA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ECACB6-0E46-4181-890D-8815FC0A44E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A183780-0DF4-4528-A15D-397900DC5455}">
      <dgm:prSet phldrT="[Texto]"/>
      <dgm:spPr/>
      <dgm:t>
        <a:bodyPr/>
        <a:lstStyle/>
        <a:p>
          <a:pPr>
            <a:buNone/>
          </a:pPr>
          <a:r>
            <a:rPr lang="es-CO" dirty="0"/>
            <a:t>Los estudiantes realizarán una sustentación durante la semana de socialización del proyecto de ciclo, en la que expondrán sus hallazgos, argumentarán las comparaciones realizadas y demostrarán la apropiación de los conocimientos construidos a lo largo de la actividad.</a:t>
          </a:r>
        </a:p>
      </dgm:t>
    </dgm:pt>
    <dgm:pt modelId="{99183546-B38B-4ABD-BAEE-9E01959F30AB}" type="parTrans" cxnId="{E6DF5814-6FF9-4711-83C0-241D789755FB}">
      <dgm:prSet/>
      <dgm:spPr/>
      <dgm:t>
        <a:bodyPr/>
        <a:lstStyle/>
        <a:p>
          <a:endParaRPr lang="es-CO"/>
        </a:p>
      </dgm:t>
    </dgm:pt>
    <dgm:pt modelId="{F5532FCF-5B8B-4033-86FC-92F0E9956DE1}" type="sibTrans" cxnId="{E6DF5814-6FF9-4711-83C0-241D789755FB}">
      <dgm:prSet/>
      <dgm:spPr/>
      <dgm:t>
        <a:bodyPr/>
        <a:lstStyle/>
        <a:p>
          <a:endParaRPr lang="es-CO"/>
        </a:p>
      </dgm:t>
    </dgm:pt>
    <dgm:pt modelId="{D9411668-59E2-405B-B1D5-FACCF861E6E6}" type="pres">
      <dgm:prSet presAssocID="{E0ECACB6-0E46-4181-890D-8815FC0A44E5}" presName="diagram" presStyleCnt="0">
        <dgm:presLayoutVars>
          <dgm:dir/>
          <dgm:resizeHandles val="exact"/>
        </dgm:presLayoutVars>
      </dgm:prSet>
      <dgm:spPr/>
    </dgm:pt>
    <dgm:pt modelId="{16780A96-AB1B-44F5-95F1-59E8B21B6FAB}" type="pres">
      <dgm:prSet presAssocID="{2A183780-0DF4-4528-A15D-397900DC5455}" presName="node" presStyleLbl="node1" presStyleIdx="0" presStyleCnt="1" custLinFactNeighborX="-763">
        <dgm:presLayoutVars>
          <dgm:bulletEnabled val="1"/>
        </dgm:presLayoutVars>
      </dgm:prSet>
      <dgm:spPr/>
    </dgm:pt>
  </dgm:ptLst>
  <dgm:cxnLst>
    <dgm:cxn modelId="{E6DF5814-6FF9-4711-83C0-241D789755FB}" srcId="{E0ECACB6-0E46-4181-890D-8815FC0A44E5}" destId="{2A183780-0DF4-4528-A15D-397900DC5455}" srcOrd="0" destOrd="0" parTransId="{99183546-B38B-4ABD-BAEE-9E01959F30AB}" sibTransId="{F5532FCF-5B8B-4033-86FC-92F0E9956DE1}"/>
    <dgm:cxn modelId="{76CD0F8F-40A5-4665-8483-97A71BEC6CF6}" type="presOf" srcId="{E0ECACB6-0E46-4181-890D-8815FC0A44E5}" destId="{D9411668-59E2-405B-B1D5-FACCF861E6E6}" srcOrd="0" destOrd="0" presId="urn:microsoft.com/office/officeart/2005/8/layout/default"/>
    <dgm:cxn modelId="{2C6EB693-EBC6-4FE2-99E7-F2BF658200AE}" type="presOf" srcId="{2A183780-0DF4-4528-A15D-397900DC5455}" destId="{16780A96-AB1B-44F5-95F1-59E8B21B6FAB}" srcOrd="0" destOrd="0" presId="urn:microsoft.com/office/officeart/2005/8/layout/default"/>
    <dgm:cxn modelId="{FEBDFA31-924A-4E87-8605-FDC3872AA752}" type="presParOf" srcId="{D9411668-59E2-405B-B1D5-FACCF861E6E6}" destId="{16780A96-AB1B-44F5-95F1-59E8B21B6FA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339E3-2602-4F54-A066-98076911BB9C}">
      <dsp:nvSpPr>
        <dsp:cNvPr id="0" name=""/>
        <dsp:cNvSpPr/>
      </dsp:nvSpPr>
      <dsp:spPr>
        <a:xfrm>
          <a:off x="0" y="1366644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15364-7C9F-4F9B-B195-178D957B0611}">
      <dsp:nvSpPr>
        <dsp:cNvPr id="0" name=""/>
        <dsp:cNvSpPr/>
      </dsp:nvSpPr>
      <dsp:spPr>
        <a:xfrm>
          <a:off x="406400" y="62150"/>
          <a:ext cx="5689600" cy="173253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/>
            <a:t>Realizar entrevistas a personas mayores (abuelos, padres, tíos u otros familiares) para indagar sobre jugadores destacados que hayan sido importantes en la historia del fútbol mundial. </a:t>
          </a:r>
        </a:p>
      </dsp:txBody>
      <dsp:txXfrm>
        <a:off x="490975" y="146725"/>
        <a:ext cx="5520450" cy="1563384"/>
      </dsp:txXfrm>
    </dsp:sp>
    <dsp:sp modelId="{DC82554A-7AE8-4090-8E3C-CDEE0D9D5FF9}">
      <dsp:nvSpPr>
        <dsp:cNvPr id="0" name=""/>
        <dsp:cNvSpPr/>
      </dsp:nvSpPr>
      <dsp:spPr>
        <a:xfrm>
          <a:off x="0" y="2932505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B055B-EB40-4E81-8F45-AC7F20129603}">
      <dsp:nvSpPr>
        <dsp:cNvPr id="0" name=""/>
        <dsp:cNvSpPr/>
      </dsp:nvSpPr>
      <dsp:spPr>
        <a:xfrm>
          <a:off x="406400" y="2254044"/>
          <a:ext cx="5708887" cy="1106500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CO" sz="2400" kern="1200" dirty="0"/>
            <a:t>Los estudiantes registrarán sus respuestas en el formato de entrevista proporcionado para tal fin.</a:t>
          </a:r>
        </a:p>
      </dsp:txBody>
      <dsp:txXfrm>
        <a:off x="460415" y="2308059"/>
        <a:ext cx="5600857" cy="998470"/>
      </dsp:txXfrm>
    </dsp:sp>
    <dsp:sp modelId="{369A4C45-FAFC-420E-AC69-859F1FBEE4E8}">
      <dsp:nvSpPr>
        <dsp:cNvPr id="0" name=""/>
        <dsp:cNvSpPr/>
      </dsp:nvSpPr>
      <dsp:spPr>
        <a:xfrm>
          <a:off x="0" y="5094659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93925-769A-401E-B971-7318E83C8151}">
      <dsp:nvSpPr>
        <dsp:cNvPr id="0" name=""/>
        <dsp:cNvSpPr/>
      </dsp:nvSpPr>
      <dsp:spPr>
        <a:xfrm>
          <a:off x="406400" y="3819905"/>
          <a:ext cx="5689600" cy="1702794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/>
            <a:t>Compartir los aspectos más relevantes de la trayectoria deportiva y el legado de estos jugadores, destacando sus logros, aportes al fútbol y el impacto que han tenido dentro y fuera de los Mundiales.</a:t>
          </a:r>
        </a:p>
      </dsp:txBody>
      <dsp:txXfrm>
        <a:off x="489524" y="3903029"/>
        <a:ext cx="5523352" cy="1536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339E3-2602-4F54-A066-98076911BB9C}">
      <dsp:nvSpPr>
        <dsp:cNvPr id="0" name=""/>
        <dsp:cNvSpPr/>
      </dsp:nvSpPr>
      <dsp:spPr>
        <a:xfrm>
          <a:off x="0" y="586588"/>
          <a:ext cx="8128000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15364-7C9F-4F9B-B195-178D957B0611}">
      <dsp:nvSpPr>
        <dsp:cNvPr id="0" name=""/>
        <dsp:cNvSpPr/>
      </dsp:nvSpPr>
      <dsp:spPr>
        <a:xfrm>
          <a:off x="406400" y="25708"/>
          <a:ext cx="5689600" cy="1121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/>
            <a:t>Se asignarán 35 jugadores que se han destacado en la historia de los Mundiales de Fútbol.</a:t>
          </a:r>
        </a:p>
      </dsp:txBody>
      <dsp:txXfrm>
        <a:off x="461160" y="80468"/>
        <a:ext cx="5580080" cy="1012240"/>
      </dsp:txXfrm>
    </dsp:sp>
    <dsp:sp modelId="{DC82554A-7AE8-4090-8E3C-CDEE0D9D5FF9}">
      <dsp:nvSpPr>
        <dsp:cNvPr id="0" name=""/>
        <dsp:cNvSpPr/>
      </dsp:nvSpPr>
      <dsp:spPr>
        <a:xfrm>
          <a:off x="0" y="2310268"/>
          <a:ext cx="8128000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B055B-EB40-4E81-8F45-AC7F20129603}">
      <dsp:nvSpPr>
        <dsp:cNvPr id="0" name=""/>
        <dsp:cNvSpPr/>
      </dsp:nvSpPr>
      <dsp:spPr>
        <a:xfrm>
          <a:off x="406400" y="1749388"/>
          <a:ext cx="5689600" cy="1121760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2400" b="0" i="0" kern="1200"/>
            <a:t>Cada director de curso realizará un sorteo teniendo en cuenta el listado para asignar un jugador a cada estudiante.</a:t>
          </a:r>
          <a:endParaRPr lang="es-CO" sz="2400" kern="1200"/>
        </a:p>
      </dsp:txBody>
      <dsp:txXfrm>
        <a:off x="461160" y="1804148"/>
        <a:ext cx="5580080" cy="1012240"/>
      </dsp:txXfrm>
    </dsp:sp>
    <dsp:sp modelId="{369A4C45-FAFC-420E-AC69-859F1FBEE4E8}">
      <dsp:nvSpPr>
        <dsp:cNvPr id="0" name=""/>
        <dsp:cNvSpPr/>
      </dsp:nvSpPr>
      <dsp:spPr>
        <a:xfrm>
          <a:off x="0" y="4435358"/>
          <a:ext cx="8128000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93925-769A-401E-B971-7318E83C8151}">
      <dsp:nvSpPr>
        <dsp:cNvPr id="0" name=""/>
        <dsp:cNvSpPr/>
      </dsp:nvSpPr>
      <dsp:spPr>
        <a:xfrm>
          <a:off x="406400" y="3473068"/>
          <a:ext cx="5689600" cy="1523170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0" i="0" kern="1200"/>
            <a:t>De cada jugador, el estudiante busca información vinculada a su historia de vida. </a:t>
          </a:r>
          <a:endParaRPr lang="es-CO" sz="2400" kern="1200"/>
        </a:p>
      </dsp:txBody>
      <dsp:txXfrm>
        <a:off x="480755" y="3547423"/>
        <a:ext cx="5540890" cy="13744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339E3-2602-4F54-A066-98076911BB9C}">
      <dsp:nvSpPr>
        <dsp:cNvPr id="0" name=""/>
        <dsp:cNvSpPr/>
      </dsp:nvSpPr>
      <dsp:spPr>
        <a:xfrm>
          <a:off x="0" y="1900562"/>
          <a:ext cx="81280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15364-7C9F-4F9B-B195-178D957B0611}">
      <dsp:nvSpPr>
        <dsp:cNvPr id="0" name=""/>
        <dsp:cNvSpPr/>
      </dsp:nvSpPr>
      <dsp:spPr>
        <a:xfrm>
          <a:off x="406400" y="75483"/>
          <a:ext cx="5689600" cy="237119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/>
            <a:t>A partir de la información recopilada sobre jugadores actuales (jugador del primer trimestre) e históricos del fútbol, y de las entrevistas realizadas a familiares o personas mayores, los estudiantes socializarán y analizarán los principales hallazgos obtenidos.</a:t>
          </a:r>
          <a:endParaRPr lang="es-CO" sz="2400" b="0" kern="1200" dirty="0"/>
        </a:p>
      </dsp:txBody>
      <dsp:txXfrm>
        <a:off x="522152" y="191235"/>
        <a:ext cx="5458096" cy="2139694"/>
      </dsp:txXfrm>
    </dsp:sp>
    <dsp:sp modelId="{DC82554A-7AE8-4090-8E3C-CDEE0D9D5FF9}">
      <dsp:nvSpPr>
        <dsp:cNvPr id="0" name=""/>
        <dsp:cNvSpPr/>
      </dsp:nvSpPr>
      <dsp:spPr>
        <a:xfrm>
          <a:off x="0" y="5106205"/>
          <a:ext cx="81280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B055B-EB40-4E81-8F45-AC7F20129603}">
      <dsp:nvSpPr>
        <dsp:cNvPr id="0" name=""/>
        <dsp:cNvSpPr/>
      </dsp:nvSpPr>
      <dsp:spPr>
        <a:xfrm>
          <a:off x="406400" y="3032762"/>
          <a:ext cx="5689600" cy="2619562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CO" sz="2400" kern="1200" dirty="0"/>
            <a:t>Establecer relaciones entre las características, logros, estilos de juego y contextos de los deportistas, identificando similitudes y diferencias que permitan comprender la evolución del fútbol y su impacto en distintas épocas y generaciones.</a:t>
          </a:r>
        </a:p>
      </dsp:txBody>
      <dsp:txXfrm>
        <a:off x="534276" y="3160638"/>
        <a:ext cx="5433848" cy="23638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80A96-AB1B-44F5-95F1-59E8B21B6FAB}">
      <dsp:nvSpPr>
        <dsp:cNvPr id="0" name=""/>
        <dsp:cNvSpPr/>
      </dsp:nvSpPr>
      <dsp:spPr>
        <a:xfrm>
          <a:off x="1528614" y="773"/>
          <a:ext cx="5544358" cy="27367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b="1" i="0" kern="1200" dirty="0"/>
            <a:t>Entrega 1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(Semana del 6 al 10 de julio)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Presentación de las entrevistas en el cuaderno de ciclo.</a:t>
          </a:r>
        </a:p>
      </dsp:txBody>
      <dsp:txXfrm>
        <a:off x="1528614" y="773"/>
        <a:ext cx="5544358" cy="2736715"/>
      </dsp:txXfrm>
    </dsp:sp>
    <dsp:sp modelId="{27AB721C-1DCE-42DE-875D-D3EB05E08EC8}">
      <dsp:nvSpPr>
        <dsp:cNvPr id="0" name=""/>
        <dsp:cNvSpPr/>
      </dsp:nvSpPr>
      <dsp:spPr>
        <a:xfrm>
          <a:off x="1533563" y="3193609"/>
          <a:ext cx="5534460" cy="27367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b="1" i="0" kern="1200" dirty="0"/>
            <a:t>Entrega 2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(Semana del 13 al 17 de julio)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b="0" i="0" kern="1200" dirty="0"/>
            <a:t>Biografía del jugador destacado de la historia del fútbol mundial que le correspondió. </a:t>
          </a:r>
          <a:r>
            <a:rPr lang="es-CO" sz="2100" kern="1200" dirty="0"/>
            <a:t>En este trabajo destacarán aspectos como su historia de vida, trayectoria, logros, dificultades superadas, aportes al fútbol y contribuciones a la formación e inspiración de nuevas generaciones.</a:t>
          </a:r>
        </a:p>
      </dsp:txBody>
      <dsp:txXfrm>
        <a:off x="1533563" y="3193609"/>
        <a:ext cx="5534460" cy="27367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80A96-AB1B-44F5-95F1-59E8B21B6FAB}">
      <dsp:nvSpPr>
        <dsp:cNvPr id="0" name=""/>
        <dsp:cNvSpPr/>
      </dsp:nvSpPr>
      <dsp:spPr>
        <a:xfrm>
          <a:off x="1355" y="2008480"/>
          <a:ext cx="5473348" cy="27016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i="0" kern="1200" dirty="0"/>
            <a:t>Entrega 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(Semana del 21 al 24 de julio)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Cuadro comparativo entre el jugador histórico y el jugador actual (primer trimestre). En este trabajo destacarán aspectos como su trayectoria, logros, dificultades superadas, aportes al fútbol y contribuciones a la formación e inspiración de nuevas generaciones.</a:t>
          </a:r>
        </a:p>
      </dsp:txBody>
      <dsp:txXfrm>
        <a:off x="1355" y="2008480"/>
        <a:ext cx="5473348" cy="27016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80A96-AB1B-44F5-95F1-59E8B21B6FAB}">
      <dsp:nvSpPr>
        <dsp:cNvPr id="0" name=""/>
        <dsp:cNvSpPr/>
      </dsp:nvSpPr>
      <dsp:spPr>
        <a:xfrm>
          <a:off x="0" y="1313"/>
          <a:ext cx="5469704" cy="32818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700" kern="1200" dirty="0"/>
            <a:t>Los estudiantes realizarán una sustentación durante la semana de socialización del proyecto de ciclo, en la que expondrán sus hallazgos, argumentarán las comparaciones realizadas y demostrarán la apropiación de los conocimientos construidos a lo largo de la actividad.</a:t>
          </a:r>
        </a:p>
      </dsp:txBody>
      <dsp:txXfrm>
        <a:off x="0" y="1313"/>
        <a:ext cx="5469704" cy="3281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C7143-DCAC-4CDA-9447-4BB9E8943191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8350A-F9E2-4CFA-9F8D-9C02DA36A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774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0E7C1B-1B60-48D5-A645-9A1CA78AD1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528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56C39-B52E-8C5C-08D5-5B447077F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7B30D9E-340D-4DF8-9E7F-53F7D8ECF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4EF0765-6406-057D-2B00-D6C8EB59B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2108B0-11D6-3058-E2E3-DCA2AB9BA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0E7C1B-1B60-48D5-A645-9A1CA78AD1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50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C5623-4B41-42D1-9E04-3FC78A38F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873824-CE48-4283-A338-9555D470A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EB94D3-4F39-45A4-B7E0-F5EF9ED8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ED7FD0-1A44-4DA2-997C-182719C4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2FCBEC-E218-4302-AD55-6AD00BA6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270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5E05B-6DC6-4A25-BAA3-947FD542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0ACBF9-8C1B-45AF-95D2-319584A39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8E9AC-C135-4FA8-BE44-F43440CB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E7D3B4-2BFD-4374-8BE7-A592ABAF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4CA43-5AF6-4848-8051-034E0415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590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EC84C-BBF5-410D-B6F9-44033DD3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A887AF-FC8D-4058-9C4A-553055D1C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15269-C883-425B-90CE-EF7914F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71DA7-9823-40EC-A290-9840A282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0826DF-55DC-4F45-BCB3-3FA36D15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918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70B3B-CE76-404C-9A6F-50B59C45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BE5490-0191-4154-A50E-D0D7E177F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7FFA80-4F54-4E50-8FBF-A6463A41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FF5F97-543B-48E6-9DB1-0E7A1BD8A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361CFA-74B2-4554-A174-A97BFBC5A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5D3E20-894A-43DB-BD1F-7F4B935B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0072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2CA2FD-2064-4071-9FC0-0299B8A4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176689-C841-41AC-B3C8-E261F70CE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5995C6-4A2F-4C28-B338-7C9B8B967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7B4826-58DA-4069-BD4B-846BE635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0558BD-D518-496D-B7D8-0F548AD38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489A8ED-FC90-4ED7-9DFB-96FF4997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5B137A-0034-4936-A546-C597EDE4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D9EE96-E352-47DB-8808-2F5635ED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364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DDF73-99CC-45A4-8B50-6E54A8C0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DE6FF7-DC1A-4D91-8646-8FB54026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703D95-5C39-42B9-99C7-13FFC0C3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82554F-00FF-4F78-96D4-86E643A8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917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EDFDD3-D3CA-478F-AF27-99E062C2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26EA3B-D227-49A4-8CA5-98379769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193AEB-50D7-49F0-8317-ACAB88F1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7465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29A4C-9133-44E6-AA79-DA5A3491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D31FB5-E7C0-4378-B01E-CA95ED115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8B5B58-FA24-49FB-ACE0-8A4D669EC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8F793-192B-4793-BE51-ABAEF0FB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8EB828-ACB1-4E44-ACF4-DE1C4C01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AC1DC2-1CC3-4D7A-A623-8E482D41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871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3787C-72FF-43D4-9CD6-0E4EA5370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41D64C-E2E9-4C89-A300-DFFEE3370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819D78-C7F0-4E8A-97B6-DD45ABEB2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602F8B-CFFE-4C44-A4D1-0B64D4FE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8C8F85-8431-4408-BBB4-059351D3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925435-4524-4B9E-98AA-B58030847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395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11707-4B4B-46C2-89F0-6F6102D8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81F5CF-79FB-40F4-940F-21D5D479C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805CA-26E2-4C10-B897-BA5B3355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66450-0991-4B23-BB31-A16B3247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E07699-82CF-4CD1-B158-BB10B1E5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279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158126-A07D-4CDC-A9D9-A294B8F1C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87A9E5-E082-42BE-8A6D-5B2D34F74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23F8F-8FA3-4D83-B1BF-01C574242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FD4CB0-BF3C-48DC-8886-A1BDFFC6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C0E0D-0261-44C4-A9F5-200DD568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501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CAC46D-EFFD-4D0E-A4E0-081A86C4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074301-1652-4CEA-9C2E-07C39246F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5FD1EA-C8B2-46F1-A82D-FB08F4658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EE653-CB7E-42AF-BFB5-A6FFB31AB792}" type="datetimeFigureOut">
              <a:rPr lang="es-CO" smtClean="0"/>
              <a:t>17/06/2026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460EC-3388-4B3E-BD23-22A639379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53E746-651C-45B1-BF90-8E60208E9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AF90-BA0E-41DB-BA5C-01E632D05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29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f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internoredpedu-my.sharepoint.com/personal/djmolano_educacionbogota_edu_co/Documents/2026/CICLO%20III/II%20TRIMESTRE/Entrevista%20proyecto%20de%20ciclo%203_segundo%20trimestre.pdf" TargetMode="External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f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8.jfi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0.jf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2.jf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3.jf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5.jfif"/><Relationship Id="rId4" Type="http://schemas.openxmlformats.org/officeDocument/2006/relationships/diagramLayout" Target="../diagrams/layout6.xml"/><Relationship Id="rId9" Type="http://schemas.openxmlformats.org/officeDocument/2006/relationships/image" Target="../media/image14.jf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49148-FAB1-499E-AD45-D299698BA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9EA5FE-A079-4C81-8F9F-1A3538C69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FFC317-A938-4C34-97F2-78DCC8FD5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4B509A-2FE0-658B-F611-DE923BFA92ED}"/>
              </a:ext>
            </a:extLst>
          </p:cNvPr>
          <p:cNvSpPr txBox="1"/>
          <p:nvPr/>
        </p:nvSpPr>
        <p:spPr>
          <a:xfrm>
            <a:off x="835976" y="1937556"/>
            <a:ext cx="100284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>
                <a:solidFill>
                  <a:prstClr val="white"/>
                </a:solidFill>
                <a:latin typeface="Calibri" panose="020F0502020204030204"/>
              </a:rPr>
              <a:t>Ciclo III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>
                <a:solidFill>
                  <a:prstClr val="white"/>
                </a:solidFill>
                <a:latin typeface="Calibri" panose="020F0502020204030204"/>
              </a:rPr>
              <a:t>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6000" b="1" dirty="0">
                <a:solidFill>
                  <a:prstClr val="white"/>
                </a:solidFill>
                <a:latin typeface="Calibri" panose="020F0502020204030204"/>
              </a:rPr>
              <a:t>Segundo</a:t>
            </a:r>
            <a:r>
              <a:rPr kumimoji="0" lang="es-CO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Trimestre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EF06E1-BFB3-D246-3311-1C1ABBC8F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492044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579B3-D631-05F8-64BA-DA25D233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EF18BFF-9FB9-FF8E-2AED-4716654A18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493676D-E44A-AFAA-C5A2-CA1660E88A07}"/>
              </a:ext>
            </a:extLst>
          </p:cNvPr>
          <p:cNvSpPr/>
          <p:nvPr/>
        </p:nvSpPr>
        <p:spPr>
          <a:xfrm>
            <a:off x="0" y="489611"/>
            <a:ext cx="359860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0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 de reconocimiento de Presaberes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97EC2A3-C8CF-DE2C-7F25-B6FEFA90D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210878"/>
              </p:ext>
            </p:extLst>
          </p:nvPr>
        </p:nvGraphicFramePr>
        <p:xfrm>
          <a:off x="3436567" y="250723"/>
          <a:ext cx="8128000" cy="5887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B85555AA-6D1A-A5B2-F791-07F3559C86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9" y="2790211"/>
            <a:ext cx="2712647" cy="23569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E985636-1726-E255-3A21-6CFC107C0D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272" y="7456"/>
            <a:ext cx="1776720" cy="11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F7CB-F279-F54B-1A3F-7B10CC5D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4502F78-8BF6-BA90-3090-7FADB94CFD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DDD0DB6-39F3-27EA-C41C-CC76E790EE00}"/>
              </a:ext>
            </a:extLst>
          </p:cNvPr>
          <p:cNvSpPr/>
          <p:nvPr/>
        </p:nvSpPr>
        <p:spPr>
          <a:xfrm>
            <a:off x="220697" y="1020406"/>
            <a:ext cx="22712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2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 de reconocimiento de Presaberes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0965155-D321-62D1-F317-21F51C755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0715"/>
            <a:ext cx="2712647" cy="23569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69B3A30-3D6D-34C7-A087-C151BF05E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272" y="7456"/>
            <a:ext cx="1776720" cy="1159131"/>
          </a:xfrm>
          <a:prstGeom prst="rect">
            <a:avLst/>
          </a:prstGeom>
        </p:spPr>
      </p:pic>
      <p:pic>
        <p:nvPicPr>
          <p:cNvPr id="6" name="Imagen 5">
            <a:hlinkClick r:id="rId5"/>
            <a:extLst>
              <a:ext uri="{FF2B5EF4-FFF2-40B4-BE49-F238E27FC236}">
                <a16:creationId xmlns:a16="http://schemas.microsoft.com/office/drawing/2014/main" id="{BFB41C9D-EB33-EE5F-1F08-B420CD60C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03" y="0"/>
            <a:ext cx="5456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6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78792-DBA5-7A16-E05F-F961223B9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581809-C491-45FF-6D28-146EDEA881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67487D0-5B1C-1D3C-240E-AF47D11851E5}"/>
              </a:ext>
            </a:extLst>
          </p:cNvPr>
          <p:cNvSpPr/>
          <p:nvPr/>
        </p:nvSpPr>
        <p:spPr>
          <a:xfrm>
            <a:off x="0" y="902560"/>
            <a:ext cx="35986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0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 a desarrollar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8BA668F-5BE4-3243-6846-7E12D66AE340}"/>
              </a:ext>
            </a:extLst>
          </p:cNvPr>
          <p:cNvGraphicFramePr/>
          <p:nvPr/>
        </p:nvGraphicFramePr>
        <p:xfrm>
          <a:off x="3613549" y="63117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2A053183-E4A6-425C-ADFF-62CFC60C18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3" y="2570367"/>
            <a:ext cx="1800225" cy="25431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5F946B6-B6B4-5308-2A3B-DFCD2902B5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813" y="0"/>
            <a:ext cx="1029359" cy="117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7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899E5-24EE-454F-D15E-305C25BF8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7850526-8F24-F16F-DBFA-D6EED3A51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9" r="-1" b="4231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12B972D-D04D-3D12-7A84-5D6C6BFBC8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36BC617-6382-9E49-253E-586346FDA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086808"/>
              </p:ext>
            </p:extLst>
          </p:nvPr>
        </p:nvGraphicFramePr>
        <p:xfrm>
          <a:off x="103239" y="398206"/>
          <a:ext cx="8128000" cy="6114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DBB1A4DD-FA46-9DAA-04EF-1FC4F8CD53F7}"/>
              </a:ext>
            </a:extLst>
          </p:cNvPr>
          <p:cNvSpPr/>
          <p:nvPr/>
        </p:nvSpPr>
        <p:spPr>
          <a:xfrm>
            <a:off x="6692593" y="3802961"/>
            <a:ext cx="35986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0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 a desarrollar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48E4CA-6BC4-DF74-2B21-F3A31EF82B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107" y="5014449"/>
            <a:ext cx="1527073" cy="183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5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C13BF-CB48-B056-FF03-E53C315C1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29997B-DD9B-40B7-1C89-BD08308464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FD12BD5-EDC1-2529-4700-4959DC453428}"/>
              </a:ext>
            </a:extLst>
          </p:cNvPr>
          <p:cNvSpPr/>
          <p:nvPr/>
        </p:nvSpPr>
        <p:spPr>
          <a:xfrm>
            <a:off x="557160" y="1816959"/>
            <a:ext cx="2949677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54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Entregas </a:t>
            </a:r>
          </a:p>
          <a:p>
            <a:pPr algn="ctr"/>
            <a:endParaRPr lang="es-CO" sz="4000"/>
          </a:p>
          <a:p>
            <a:pPr algn="ctr"/>
            <a:r>
              <a:rPr lang="es-CO" sz="4000"/>
              <a:t>Cuaderno de proyecto de ciclo</a:t>
            </a:r>
            <a:endParaRPr lang="es-MX" sz="4000" b="0" cap="none" spc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7CF243F6-6DAC-8AEF-13D9-24B8219CDB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466382"/>
              </p:ext>
            </p:extLst>
          </p:nvPr>
        </p:nvGraphicFramePr>
        <p:xfrm>
          <a:off x="2031999" y="207234"/>
          <a:ext cx="8601587" cy="593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A2FBFD6A-9E26-B699-1B90-3C293FC820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123" y="207234"/>
            <a:ext cx="2828925" cy="16097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616DCA-03E0-91C2-B92B-59A47241C4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72" y="218977"/>
            <a:ext cx="1699036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7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F0D74-DA42-F993-CA31-E4FBBC824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C250F5B-8E28-82D8-5CB4-AF73C93341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A5113D7-96BC-B579-0BFC-ACAEE795E53B}"/>
              </a:ext>
            </a:extLst>
          </p:cNvPr>
          <p:cNvSpPr/>
          <p:nvPr/>
        </p:nvSpPr>
        <p:spPr>
          <a:xfrm>
            <a:off x="557160" y="1816959"/>
            <a:ext cx="2949677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54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Entregas </a:t>
            </a:r>
          </a:p>
          <a:p>
            <a:pPr algn="ctr"/>
            <a:endParaRPr lang="es-CO" sz="4000"/>
          </a:p>
          <a:p>
            <a:pPr algn="ctr"/>
            <a:r>
              <a:rPr lang="es-CO" sz="4000"/>
              <a:t>Cuaderno de proyecto de ciclo</a:t>
            </a:r>
            <a:endParaRPr lang="es-MX" sz="4000" b="0" cap="none" spc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094F150F-7B33-1356-6BE9-3AAC60A70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798952"/>
              </p:ext>
            </p:extLst>
          </p:nvPr>
        </p:nvGraphicFramePr>
        <p:xfrm>
          <a:off x="3565829" y="202447"/>
          <a:ext cx="5476059" cy="6453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AF82C8C5-BE53-00B4-F459-9ABFF15361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123" y="207234"/>
            <a:ext cx="2828925" cy="16097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E151407-A2ED-2E82-32C5-A3AFAE4644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52" y="314772"/>
            <a:ext cx="28289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C3821-6CDF-716A-B860-C978F516C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640F2A9-0DF9-BB05-5DBD-0894C25738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E320101-959A-D1F4-0320-7A507ADDE93A}"/>
              </a:ext>
            </a:extLst>
          </p:cNvPr>
          <p:cNvSpPr/>
          <p:nvPr/>
        </p:nvSpPr>
        <p:spPr>
          <a:xfrm>
            <a:off x="306437" y="2362650"/>
            <a:ext cx="37788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54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Socialización  </a:t>
            </a: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43CDD7DF-FCFA-6B8C-1718-2556659D53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9071969"/>
              </p:ext>
            </p:extLst>
          </p:nvPr>
        </p:nvGraphicFramePr>
        <p:xfrm>
          <a:off x="4391740" y="1224054"/>
          <a:ext cx="5523646" cy="3284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E919A8E1-6D67-433C-4EB3-AE50703917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5" y="105790"/>
            <a:ext cx="2828925" cy="16097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5B2FE3F-0B5E-44F5-9A3D-7E830FF5BC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63" y="3285980"/>
            <a:ext cx="2143125" cy="21431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ED09C6-DF7F-1252-7742-7B835DEE06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799" y="7993"/>
            <a:ext cx="1247096" cy="199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4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8D8B8-CF5C-69BA-31FC-01BB1D783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BBB377E-8E79-254A-7558-BEAB456FF3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6B7E7A8-75D9-A3DA-63F4-F7C9E04F31C9}"/>
              </a:ext>
            </a:extLst>
          </p:cNvPr>
          <p:cNvSpPr/>
          <p:nvPr/>
        </p:nvSpPr>
        <p:spPr>
          <a:xfrm>
            <a:off x="2931585" y="0"/>
            <a:ext cx="60058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Aportes de las áreas  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D13017B-E172-E813-17B5-401FDFC4E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49324"/>
              </p:ext>
            </p:extLst>
          </p:nvPr>
        </p:nvGraphicFramePr>
        <p:xfrm>
          <a:off x="480451" y="949894"/>
          <a:ext cx="10042898" cy="497895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51763">
                  <a:extLst>
                    <a:ext uri="{9D8B030D-6E8A-4147-A177-3AD203B41FA5}">
                      <a16:colId xmlns:a16="http://schemas.microsoft.com/office/drawing/2014/main" val="1878918149"/>
                    </a:ext>
                  </a:extLst>
                </a:gridCol>
                <a:gridCol w="8191135">
                  <a:extLst>
                    <a:ext uri="{9D8B030D-6E8A-4147-A177-3AD203B41FA5}">
                      <a16:colId xmlns:a16="http://schemas.microsoft.com/office/drawing/2014/main" val="2827508139"/>
                    </a:ext>
                  </a:extLst>
                </a:gridCol>
              </a:tblGrid>
              <a:tr h="90885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TECNOLOGIA E INFORMATICA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Búsqueda y selección de información y apoyo digital. </a:t>
                      </a:r>
                    </a:p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2000" b="1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Elaboración de </a:t>
                      </a:r>
                      <a:r>
                        <a:rPr lang="es-ES" sz="2000" b="1" dirty="0" err="1">
                          <a:effectLst/>
                        </a:rPr>
                        <a:t>Canva</a:t>
                      </a:r>
                      <a:r>
                        <a:rPr lang="es-ES" sz="2000" b="1" dirty="0">
                          <a:effectLst/>
                        </a:rPr>
                        <a:t> con la información solicitada en el ciclo III.</a:t>
                      </a: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493667"/>
                  </a:ext>
                </a:extLst>
              </a:tr>
              <a:tr h="65311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CIENCIAS NATURALES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214659"/>
                  </a:ext>
                </a:extLst>
              </a:tr>
              <a:tr h="91253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HUMANIDADES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Inglés. Presentación del deportista en inglés. </a:t>
                      </a:r>
                      <a:endParaRPr lang="es-ES" sz="3600" b="1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Español. Historia de vida. Cuaderno del proyecto. Narración de deportistas. </a:t>
                      </a:r>
                      <a:endParaRPr lang="es-ES" sz="3600" b="1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098602"/>
                  </a:ext>
                </a:extLst>
              </a:tr>
              <a:tr h="65311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SOCIALES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4283837"/>
                  </a:ext>
                </a:extLst>
              </a:tr>
              <a:tr h="119809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ARTES Y EDU. FÍSICA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Artes. Ilustraciones bien elaboradas vinculados al proyecto de ciclo. </a:t>
                      </a:r>
                      <a:endParaRPr lang="es-ES" sz="3600" b="1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ES" sz="2000" b="1" dirty="0">
                          <a:effectLst/>
                        </a:rPr>
                        <a:t>Edu física. Elaborar una comparación acerca de una línea de tiempo del historial deportivo del deportista. Juego al principio en tal equipo y después en este, etc. </a:t>
                      </a: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5049144"/>
                  </a:ext>
                </a:extLst>
              </a:tr>
              <a:tr h="65324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>
                          <a:effectLst/>
                        </a:rPr>
                        <a:t>MATEMÁTICAS </a:t>
                      </a: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 dirty="0"/>
                        <a:t>Los estudiantes elaborarán el cuadro de eliminación directa de un Mundial (octavos de final, cuartos de final, semifinal y final) utilizando un conjunto de equipos asignados. </a:t>
                      </a:r>
                      <a:endParaRPr lang="es-ES" sz="20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876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60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E40D7-A5ED-9D53-432D-B0F4228C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7F2D325-80CA-5E86-3FA6-2CFF409FCE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93AEC4E-7D3B-8608-C4FE-24692A9DD26E}"/>
              </a:ext>
            </a:extLst>
          </p:cNvPr>
          <p:cNvSpPr/>
          <p:nvPr/>
        </p:nvSpPr>
        <p:spPr>
          <a:xfrm>
            <a:off x="2931585" y="0"/>
            <a:ext cx="60058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Aportes de las áreas  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2C0A47D-1449-2793-C0A4-686B098BF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725301"/>
              </p:ext>
            </p:extLst>
          </p:nvPr>
        </p:nvGraphicFramePr>
        <p:xfrm>
          <a:off x="480451" y="949894"/>
          <a:ext cx="10042898" cy="46684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51763">
                  <a:extLst>
                    <a:ext uri="{9D8B030D-6E8A-4147-A177-3AD203B41FA5}">
                      <a16:colId xmlns:a16="http://schemas.microsoft.com/office/drawing/2014/main" val="1878918149"/>
                    </a:ext>
                  </a:extLst>
                </a:gridCol>
                <a:gridCol w="8191135">
                  <a:extLst>
                    <a:ext uri="{9D8B030D-6E8A-4147-A177-3AD203B41FA5}">
                      <a16:colId xmlns:a16="http://schemas.microsoft.com/office/drawing/2014/main" val="2827508139"/>
                    </a:ext>
                  </a:extLst>
                </a:gridCol>
              </a:tblGrid>
              <a:tr h="85219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s-CO" sz="2000" b="1" dirty="0">
                          <a:effectLst/>
                        </a:rPr>
                        <a:t>ÉTICA</a:t>
                      </a:r>
                      <a:endParaRPr lang="es-CO" sz="3600" b="1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000" b="1" dirty="0"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dirty="0"/>
                        <a:t>Diseñar mi estampita </a:t>
                      </a:r>
                      <a:r>
                        <a:rPr lang="es-ES" sz="2000" b="1" dirty="0"/>
                        <a:t>del mundial.</a:t>
                      </a:r>
                      <a:endParaRPr lang="es-ES" sz="2000" b="1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493667"/>
                  </a:ext>
                </a:extLst>
              </a:tr>
              <a:tr h="61240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s-CO" sz="3600" b="1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214659"/>
                  </a:ext>
                </a:extLst>
              </a:tr>
              <a:tr h="85564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098602"/>
                  </a:ext>
                </a:extLst>
              </a:tr>
              <a:tr h="61240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4283837"/>
                  </a:ext>
                </a:extLst>
              </a:tr>
              <a:tr h="112340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s-CO" sz="3600" b="1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5049144"/>
                  </a:ext>
                </a:extLst>
              </a:tr>
              <a:tr h="61240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s-CO" sz="3600" b="1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endParaRPr lang="es-ES" sz="3600" b="1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876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3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38614-E235-30F1-3D5C-7A42E53A1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2E3E5B6-7163-F516-4B66-65B1F7191B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E7C5C33-6446-8B95-A3B0-A73FC51D4D1E}"/>
              </a:ext>
            </a:extLst>
          </p:cNvPr>
          <p:cNvSpPr/>
          <p:nvPr/>
        </p:nvSpPr>
        <p:spPr>
          <a:xfrm>
            <a:off x="2931585" y="0"/>
            <a:ext cx="60058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Aportes de las áreas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ED2C9D-8FF3-4D83-D818-4F4FC20B5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71" y="830997"/>
            <a:ext cx="5143500" cy="567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3780-E6D4-E424-5460-C1521EA8C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1D789-CA18-834F-CB20-59B07EA567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DFE60C-A769-1CC8-BBC7-525854CDD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938A48-4C0E-034F-FA34-725EE8D4E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8D407BF-9AF9-3747-2806-29EC1A4CEC2A}"/>
              </a:ext>
            </a:extLst>
          </p:cNvPr>
          <p:cNvSpPr txBox="1"/>
          <p:nvPr/>
        </p:nvSpPr>
        <p:spPr>
          <a:xfrm>
            <a:off x="531759" y="2921168"/>
            <a:ext cx="10028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01772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8930</TotalTime>
  <Words>572</Words>
  <Application>Microsoft Office PowerPoint</Application>
  <PresentationFormat>Panorámica</PresentationFormat>
  <Paragraphs>55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GIOVANNI CORTES ORTIZ</dc:creator>
  <cp:lastModifiedBy>DIEGO JOSE MOLANO GARCIA</cp:lastModifiedBy>
  <cp:revision>14</cp:revision>
  <dcterms:created xsi:type="dcterms:W3CDTF">2025-01-17T02:37:49Z</dcterms:created>
  <dcterms:modified xsi:type="dcterms:W3CDTF">2026-06-17T22:39:43Z</dcterms:modified>
</cp:coreProperties>
</file>