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87" r:id="rId3"/>
    <p:sldId id="290" r:id="rId4"/>
    <p:sldId id="289" r:id="rId5"/>
    <p:sldId id="296" r:id="rId6"/>
    <p:sldId id="288" r:id="rId7"/>
    <p:sldId id="281" r:id="rId8"/>
    <p:sldId id="276" r:id="rId9"/>
    <p:sldId id="291" r:id="rId10"/>
    <p:sldId id="292" r:id="rId11"/>
    <p:sldId id="293" r:id="rId12"/>
    <p:sldId id="294" r:id="rId13"/>
    <p:sldId id="295" r:id="rId14"/>
    <p:sldId id="297" r:id="rId15"/>
    <p:sldId id="298" r:id="rId16"/>
    <p:sldId id="300" r:id="rId17"/>
    <p:sldId id="299" r:id="rId18"/>
    <p:sldId id="302" r:id="rId19"/>
    <p:sldId id="303" r:id="rId20"/>
    <p:sldId id="280"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03" autoAdjust="0"/>
    <p:restoredTop sz="94660"/>
  </p:normalViewPr>
  <p:slideViewPr>
    <p:cSldViewPr snapToGrid="0">
      <p:cViewPr varScale="1">
        <p:scale>
          <a:sx n="62" d="100"/>
          <a:sy n="62" d="100"/>
        </p:scale>
        <p:origin x="82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EGO JOSE MOLANO GARCIA" userId="8490e80a-0e45-467a-8223-4be6e25cdef1" providerId="ADAL" clId="{6AD0AF6D-3CF7-4962-81F0-C9803659CAFD}"/>
    <pc:docChg chg="modSld">
      <pc:chgData name="DIEGO JOSE MOLANO GARCIA" userId="8490e80a-0e45-467a-8223-4be6e25cdef1" providerId="ADAL" clId="{6AD0AF6D-3CF7-4962-81F0-C9803659CAFD}" dt="2026-09-14T22:26:42.755" v="3" actId="20577"/>
      <pc:docMkLst>
        <pc:docMk/>
      </pc:docMkLst>
      <pc:sldChg chg="modSp mod">
        <pc:chgData name="DIEGO JOSE MOLANO GARCIA" userId="8490e80a-0e45-467a-8223-4be6e25cdef1" providerId="ADAL" clId="{6AD0AF6D-3CF7-4962-81F0-C9803659CAFD}" dt="2026-09-14T22:26:42.755" v="3" actId="20577"/>
        <pc:sldMkLst>
          <pc:docMk/>
          <pc:sldMk cId="457247811" sldId="289"/>
        </pc:sldMkLst>
        <pc:spChg chg="mod">
          <ac:chgData name="DIEGO JOSE MOLANO GARCIA" userId="8490e80a-0e45-467a-8223-4be6e25cdef1" providerId="ADAL" clId="{6AD0AF6D-3CF7-4962-81F0-C9803659CAFD}" dt="2026-09-14T22:26:42.755" v="3" actId="20577"/>
          <ac:spMkLst>
            <pc:docMk/>
            <pc:sldMk cId="457247811" sldId="289"/>
            <ac:spMk id="11" creationId="{458E86E4-DBDF-DAAC-4989-4101DEF9AEE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5">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1" qsCatId="simple" csTypeId="urn:microsoft.com/office/officeart/2005/8/colors/colorful4#1" csCatId="colorful" phldr="1"/>
      <dgm:spPr/>
      <dgm:t>
        <a:bodyPr/>
        <a:lstStyle/>
        <a:p>
          <a:endParaRPr lang="es-CO"/>
        </a:p>
      </dgm:t>
    </dgm:pt>
    <dgm:pt modelId="{6F11F30C-5EB7-433D-830A-7934D7BD8ECE}">
      <dgm:prSet phldrT="[Texto]" custT="1"/>
      <dgm:spPr/>
      <dgm:t>
        <a:bodyPr/>
        <a:lstStyle/>
        <a:p>
          <a:pPr>
            <a:buFont typeface="Arial" panose="020B0604020202020204" pitchFamily="34" charset="0"/>
            <a:buChar char="•"/>
          </a:pPr>
          <a:r>
            <a:rPr lang="es-CO" sz="2000" b="0" i="0" dirty="0"/>
            <a:t>Aumento de las temperaturas.</a:t>
          </a:r>
          <a:endParaRPr lang="es-CO" sz="2000" dirty="0"/>
        </a:p>
      </dgm:t>
    </dgm:pt>
    <dgm:pt modelId="{2BCCEC57-14C8-4177-91EC-3CE5017DA2FC}" type="parTrans" cxnId="{419F3440-82D5-470D-A85C-07EBA1FEF43F}">
      <dgm:prSet/>
      <dgm:spPr/>
      <dgm:t>
        <a:bodyPr/>
        <a:lstStyle/>
        <a:p>
          <a:endParaRPr lang="es-CO"/>
        </a:p>
      </dgm:t>
    </dgm:pt>
    <dgm:pt modelId="{260D8984-A7CE-4140-9811-8F089C069CD7}" type="sibTrans" cxnId="{419F3440-82D5-470D-A85C-07EBA1FEF43F}">
      <dgm:prSet/>
      <dgm:spPr/>
      <dgm:t>
        <a:bodyPr/>
        <a:lstStyle/>
        <a:p>
          <a:endParaRPr lang="es-CO"/>
        </a:p>
      </dgm:t>
    </dgm:pt>
    <dgm:pt modelId="{D1A2F9BE-6A4E-4495-9AE9-F9B4728AE14F}">
      <dgm:prSet phldrT="[Texto]" custT="1"/>
      <dgm:spPr/>
      <dgm:t>
        <a:bodyPr/>
        <a:lstStyle/>
        <a:p>
          <a:pPr>
            <a:buFont typeface="Arial" panose="020B0604020202020204" pitchFamily="34" charset="0"/>
            <a:buChar char="•"/>
          </a:pPr>
          <a:r>
            <a:rPr lang="es-CO" sz="2000" b="0" i="0" dirty="0"/>
            <a:t>Descenso en los niveles de embalses y ríos.</a:t>
          </a:r>
          <a:endParaRPr lang="es-CO" sz="2000" dirty="0"/>
        </a:p>
      </dgm:t>
    </dgm:pt>
    <dgm:pt modelId="{31B0E0FF-C368-401E-9D72-7A2ACAC63FDE}" type="parTrans" cxnId="{4152AD2D-7CB5-4F1F-948F-70744F5DA0DE}">
      <dgm:prSet/>
      <dgm:spPr/>
      <dgm:t>
        <a:bodyPr/>
        <a:lstStyle/>
        <a:p>
          <a:endParaRPr lang="es-CO"/>
        </a:p>
      </dgm:t>
    </dgm:pt>
    <dgm:pt modelId="{F073D5B3-1153-4413-A777-0FBFB15C7023}" type="sibTrans" cxnId="{4152AD2D-7CB5-4F1F-948F-70744F5DA0DE}">
      <dgm:prSet/>
      <dgm:spPr/>
      <dgm:t>
        <a:bodyPr/>
        <a:lstStyle/>
        <a:p>
          <a:endParaRPr lang="es-CO"/>
        </a:p>
      </dgm:t>
    </dgm:pt>
    <dgm:pt modelId="{67CDE284-27A3-48E2-A385-D1139002F2F8}">
      <dgm:prSet phldrT="[Texto]" custT="1"/>
      <dgm:spPr/>
      <dgm:t>
        <a:bodyPr/>
        <a:lstStyle/>
        <a:p>
          <a:pPr>
            <a:buFont typeface="Arial" panose="020B0604020202020204" pitchFamily="34" charset="0"/>
            <a:buChar char="•"/>
          </a:pPr>
          <a:r>
            <a:rPr lang="es-CO" sz="2000" b="0" i="0" dirty="0"/>
            <a:t>Afectaciones a cultivos y producción agrícola.</a:t>
          </a:r>
          <a:endParaRPr lang="es-CO" sz="2000" dirty="0"/>
        </a:p>
      </dgm:t>
    </dgm:pt>
    <dgm:pt modelId="{663C7ADD-A646-4976-9C9A-3AD6A8ED4E6F}" type="parTrans" cxnId="{EF90D58F-B888-4896-A3A2-545E7127B12F}">
      <dgm:prSet/>
      <dgm:spPr/>
      <dgm:t>
        <a:bodyPr/>
        <a:lstStyle/>
        <a:p>
          <a:endParaRPr lang="es-CO"/>
        </a:p>
      </dgm:t>
    </dgm:pt>
    <dgm:pt modelId="{1E47DC5F-C41F-4D83-8B1F-611A5EA3D2E8}" type="sibTrans" cxnId="{EF90D58F-B888-4896-A3A2-545E7127B12F}">
      <dgm:prSet/>
      <dgm:spPr/>
      <dgm:t>
        <a:bodyPr/>
        <a:lstStyle/>
        <a:p>
          <a:endParaRPr lang="es-CO"/>
        </a:p>
      </dgm:t>
    </dgm:pt>
    <dgm:pt modelId="{23078B38-0539-4184-9AF5-190410C2F874}">
      <dgm:prSet phldrT="[Texto]"/>
      <dgm:spPr/>
      <dgm:t>
        <a:bodyPr/>
        <a:lstStyle/>
        <a:p>
          <a:pPr>
            <a:buFont typeface="Arial" panose="020B0604020202020204" pitchFamily="34" charset="0"/>
            <a:buChar char="•"/>
          </a:pPr>
          <a:r>
            <a:rPr lang="es-CO" b="0" i="0" dirty="0"/>
            <a:t>Presión sobre el sistema energético, especialmente cuando depende de hidroeléctricas.</a:t>
          </a:r>
          <a:endParaRPr lang="es-CO" dirty="0"/>
        </a:p>
      </dgm:t>
    </dgm:pt>
    <dgm:pt modelId="{8AAC83A0-8A6D-4056-AAA6-B02F49A396DA}" type="parTrans" cxnId="{BC1A85D4-5655-435D-9245-D9D7CB3B7C74}">
      <dgm:prSet/>
      <dgm:spPr/>
      <dgm:t>
        <a:bodyPr/>
        <a:lstStyle/>
        <a:p>
          <a:endParaRPr lang="es-CO"/>
        </a:p>
      </dgm:t>
    </dgm:pt>
    <dgm:pt modelId="{5A65FBF8-F5E8-4BF2-BC5A-D9B23922205D}" type="sibTrans" cxnId="{BC1A85D4-5655-435D-9245-D9D7CB3B7C74}">
      <dgm:prSet/>
      <dgm:spPr/>
      <dgm:t>
        <a:bodyPr/>
        <a:lstStyle/>
        <a:p>
          <a:endParaRPr lang="es-CO"/>
        </a:p>
      </dgm:t>
    </dgm:pt>
    <dgm:pt modelId="{8239FE11-5CC3-4559-9737-4C1D5BDB8375}">
      <dgm:prSet phldrT="[Texto]" custT="1"/>
      <dgm:spPr/>
      <dgm:t>
        <a:bodyPr/>
        <a:lstStyle/>
        <a:p>
          <a:pPr>
            <a:buFont typeface="Arial" panose="020B0604020202020204" pitchFamily="34" charset="0"/>
            <a:buChar char="•"/>
          </a:pPr>
          <a:r>
            <a:rPr lang="es-CO" sz="2000" b="0" i="0" dirty="0"/>
            <a:t>Disminución de las lluvias.</a:t>
          </a:r>
          <a:endParaRPr lang="es-CO" sz="2000" dirty="0"/>
        </a:p>
      </dgm:t>
    </dgm:pt>
    <dgm:pt modelId="{59D845C7-2F59-4DA8-A10C-7EED7DA8E6AE}" type="parTrans" cxnId="{D5CB8FA0-1580-4A12-A425-B79DE40743AB}">
      <dgm:prSet/>
      <dgm:spPr/>
      <dgm:t>
        <a:bodyPr/>
        <a:lstStyle/>
        <a:p>
          <a:endParaRPr lang="es-CO"/>
        </a:p>
      </dgm:t>
    </dgm:pt>
    <dgm:pt modelId="{5C4643B2-2038-4BF7-B2CA-0ADA551760A1}" type="sibTrans" cxnId="{D5CB8FA0-1580-4A12-A425-B79DE40743AB}">
      <dgm:prSet/>
      <dgm:spPr/>
      <dgm:t>
        <a:bodyPr/>
        <a:lstStyle/>
        <a:p>
          <a:endParaRPr lang="es-CO"/>
        </a:p>
      </dgm:t>
    </dgm:pt>
    <dgm:pt modelId="{2C20B2FA-7ADF-4340-8C88-8AC9B26B8F93}">
      <dgm:prSet phldrT="[Texto]" custT="1"/>
      <dgm:spPr/>
      <dgm:t>
        <a:bodyPr/>
        <a:lstStyle/>
        <a:p>
          <a:pPr>
            <a:buFont typeface="Arial" panose="020B0604020202020204" pitchFamily="34" charset="0"/>
            <a:buChar char="•"/>
          </a:pPr>
          <a:r>
            <a:rPr lang="es-CO" sz="2000" b="0" i="0" dirty="0"/>
            <a:t>Mayor riesgo de incendios forestales.</a:t>
          </a:r>
          <a:endParaRPr lang="es-CO" sz="2000" dirty="0"/>
        </a:p>
      </dgm:t>
    </dgm:pt>
    <dgm:pt modelId="{5FB0E265-4FD2-4313-8C1C-DF3B4B20DDC2}" type="parTrans" cxnId="{55BDB96B-160D-4484-A719-BFB907327B6B}">
      <dgm:prSet/>
      <dgm:spPr/>
      <dgm:t>
        <a:bodyPr/>
        <a:lstStyle/>
        <a:p>
          <a:endParaRPr lang="es-CO"/>
        </a:p>
      </dgm:t>
    </dgm:pt>
    <dgm:pt modelId="{70A84979-05DD-41B2-A9ED-6C0BB8BB0EC9}" type="sibTrans" cxnId="{55BDB96B-160D-4484-A719-BFB907327B6B}">
      <dgm:prSet/>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 modelId="{1FC153FB-743D-4C10-BA2A-D24C4563B07A}" type="pres">
      <dgm:prSet presAssocID="{6F11F30C-5EB7-433D-830A-7934D7BD8ECE}" presName="parentLin" presStyleCnt="0"/>
      <dgm:spPr/>
    </dgm:pt>
    <dgm:pt modelId="{7A1332F4-FD08-4D16-A83F-640B5952566A}" type="pres">
      <dgm:prSet presAssocID="{6F11F30C-5EB7-433D-830A-7934D7BD8ECE}" presName="parentLeftMargin" presStyleLbl="node1" presStyleIdx="0" presStyleCnt="6" custScaleY="22743"/>
      <dgm:spPr/>
    </dgm:pt>
    <dgm:pt modelId="{1BCD07A9-A2A4-45F5-9216-520E5670B60C}" type="pres">
      <dgm:prSet presAssocID="{6F11F30C-5EB7-433D-830A-7934D7BD8ECE}" presName="parentText" presStyleLbl="node1" presStyleIdx="0" presStyleCnt="6">
        <dgm:presLayoutVars>
          <dgm:chMax val="0"/>
          <dgm:bulletEnabled val="1"/>
        </dgm:presLayoutVars>
      </dgm:prSet>
      <dgm:spPr/>
    </dgm:pt>
    <dgm:pt modelId="{3BE3E478-73CF-4D7E-A6DB-A46450B23F7C}" type="pres">
      <dgm:prSet presAssocID="{6F11F30C-5EB7-433D-830A-7934D7BD8ECE}" presName="negativeSpace" presStyleCnt="0"/>
      <dgm:spPr/>
    </dgm:pt>
    <dgm:pt modelId="{E9734DA6-EA6F-4B4B-B7C2-EF5309326EEA}" type="pres">
      <dgm:prSet presAssocID="{6F11F30C-5EB7-433D-830A-7934D7BD8ECE}" presName="childText" presStyleLbl="conFgAcc1" presStyleIdx="0" presStyleCnt="6">
        <dgm:presLayoutVars>
          <dgm:bulletEnabled val="1"/>
        </dgm:presLayoutVars>
      </dgm:prSet>
      <dgm:spPr/>
    </dgm:pt>
    <dgm:pt modelId="{971165DF-B6DC-4088-BC4A-118122544E65}" type="pres">
      <dgm:prSet presAssocID="{260D8984-A7CE-4140-9811-8F089C069CD7}" presName="spaceBetweenRectangles" presStyleCnt="0"/>
      <dgm:spPr/>
    </dgm:pt>
    <dgm:pt modelId="{48FC2FC7-6BA4-4614-ABBC-F1FAB8A48722}" type="pres">
      <dgm:prSet presAssocID="{8239FE11-5CC3-4559-9737-4C1D5BDB8375}" presName="parentLin" presStyleCnt="0"/>
      <dgm:spPr/>
    </dgm:pt>
    <dgm:pt modelId="{29F7880B-1152-477F-BD63-D78B7BB8C94F}" type="pres">
      <dgm:prSet presAssocID="{8239FE11-5CC3-4559-9737-4C1D5BDB8375}" presName="parentLeftMargin" presStyleLbl="node1" presStyleIdx="0" presStyleCnt="6"/>
      <dgm:spPr/>
    </dgm:pt>
    <dgm:pt modelId="{94BCA8A6-ECFD-42BD-99DD-870231014D22}" type="pres">
      <dgm:prSet presAssocID="{8239FE11-5CC3-4559-9737-4C1D5BDB8375}" presName="parentText" presStyleLbl="node1" presStyleIdx="1" presStyleCnt="6">
        <dgm:presLayoutVars>
          <dgm:chMax val="0"/>
          <dgm:bulletEnabled val="1"/>
        </dgm:presLayoutVars>
      </dgm:prSet>
      <dgm:spPr/>
    </dgm:pt>
    <dgm:pt modelId="{BDEBD9D9-65C3-494A-A61E-8AED89B252C9}" type="pres">
      <dgm:prSet presAssocID="{8239FE11-5CC3-4559-9737-4C1D5BDB8375}" presName="negativeSpace" presStyleCnt="0"/>
      <dgm:spPr/>
    </dgm:pt>
    <dgm:pt modelId="{6D7C8D94-38F6-459E-BB81-ED92A3E423E8}" type="pres">
      <dgm:prSet presAssocID="{8239FE11-5CC3-4559-9737-4C1D5BDB8375}" presName="childText" presStyleLbl="conFgAcc1" presStyleIdx="1" presStyleCnt="6">
        <dgm:presLayoutVars>
          <dgm:bulletEnabled val="1"/>
        </dgm:presLayoutVars>
      </dgm:prSet>
      <dgm:spPr/>
    </dgm:pt>
    <dgm:pt modelId="{FA447F62-4F82-4A72-A262-8CC7D889F65C}" type="pres">
      <dgm:prSet presAssocID="{5C4643B2-2038-4BF7-B2CA-0ADA551760A1}" presName="spaceBetweenRectangles" presStyleCnt="0"/>
      <dgm:spPr/>
    </dgm:pt>
    <dgm:pt modelId="{2884C559-53D3-48C9-969A-5955D3D4FFF8}" type="pres">
      <dgm:prSet presAssocID="{2C20B2FA-7ADF-4340-8C88-8AC9B26B8F93}" presName="parentLin" presStyleCnt="0"/>
      <dgm:spPr/>
    </dgm:pt>
    <dgm:pt modelId="{5B4F320B-38FA-4C8B-93A8-B2ACFAE9AFF7}" type="pres">
      <dgm:prSet presAssocID="{2C20B2FA-7ADF-4340-8C88-8AC9B26B8F93}" presName="parentLeftMargin" presStyleLbl="node1" presStyleIdx="1" presStyleCnt="6"/>
      <dgm:spPr/>
    </dgm:pt>
    <dgm:pt modelId="{DE1328ED-4405-4BBD-A6A9-F3C09C2E319C}" type="pres">
      <dgm:prSet presAssocID="{2C20B2FA-7ADF-4340-8C88-8AC9B26B8F93}" presName="parentText" presStyleLbl="node1" presStyleIdx="2" presStyleCnt="6">
        <dgm:presLayoutVars>
          <dgm:chMax val="0"/>
          <dgm:bulletEnabled val="1"/>
        </dgm:presLayoutVars>
      </dgm:prSet>
      <dgm:spPr/>
    </dgm:pt>
    <dgm:pt modelId="{570422FC-44B9-492C-93BB-13EEC5C89F92}" type="pres">
      <dgm:prSet presAssocID="{2C20B2FA-7ADF-4340-8C88-8AC9B26B8F93}" presName="negativeSpace" presStyleCnt="0"/>
      <dgm:spPr/>
    </dgm:pt>
    <dgm:pt modelId="{8B123E42-A334-407A-8536-91E5570E78CD}" type="pres">
      <dgm:prSet presAssocID="{2C20B2FA-7ADF-4340-8C88-8AC9B26B8F93}" presName="childText" presStyleLbl="conFgAcc1" presStyleIdx="2" presStyleCnt="6">
        <dgm:presLayoutVars>
          <dgm:bulletEnabled val="1"/>
        </dgm:presLayoutVars>
      </dgm:prSet>
      <dgm:spPr/>
    </dgm:pt>
    <dgm:pt modelId="{9A79ED30-EA8F-44CD-8206-41DCF5302606}" type="pres">
      <dgm:prSet presAssocID="{70A84979-05DD-41B2-A9ED-6C0BB8BB0EC9}" presName="spaceBetweenRectangles" presStyleCnt="0"/>
      <dgm:spPr/>
    </dgm:pt>
    <dgm:pt modelId="{5B878E75-9C63-4221-82D2-58DBCDBB07D5}" type="pres">
      <dgm:prSet presAssocID="{D1A2F9BE-6A4E-4495-9AE9-F9B4728AE14F}" presName="parentLin" presStyleCnt="0"/>
      <dgm:spPr/>
    </dgm:pt>
    <dgm:pt modelId="{47DA0AE5-D4C8-4B53-8A3E-DA042C4D62CF}" type="pres">
      <dgm:prSet presAssocID="{D1A2F9BE-6A4E-4495-9AE9-F9B4728AE14F}" presName="parentLeftMargin" presStyleLbl="node1" presStyleIdx="2" presStyleCnt="6" custScaleY="22743"/>
      <dgm:spPr/>
    </dgm:pt>
    <dgm:pt modelId="{E60F1CD3-E6D8-444F-83BA-63AB290B99CD}" type="pres">
      <dgm:prSet presAssocID="{D1A2F9BE-6A4E-4495-9AE9-F9B4728AE14F}" presName="parentText" presStyleLbl="node1" presStyleIdx="3" presStyleCnt="6">
        <dgm:presLayoutVars>
          <dgm:chMax val="0"/>
          <dgm:bulletEnabled val="1"/>
        </dgm:presLayoutVars>
      </dgm:prSet>
      <dgm:spPr/>
    </dgm:pt>
    <dgm:pt modelId="{46B6CCCF-2DA2-4EC4-B368-D203B6C77E1B}" type="pres">
      <dgm:prSet presAssocID="{D1A2F9BE-6A4E-4495-9AE9-F9B4728AE14F}" presName="negativeSpace" presStyleCnt="0"/>
      <dgm:spPr/>
    </dgm:pt>
    <dgm:pt modelId="{160BD307-BED2-4B6E-8550-FD8ABE2EA92F}" type="pres">
      <dgm:prSet presAssocID="{D1A2F9BE-6A4E-4495-9AE9-F9B4728AE14F}" presName="childText" presStyleLbl="conFgAcc1" presStyleIdx="3" presStyleCnt="6">
        <dgm:presLayoutVars>
          <dgm:bulletEnabled val="1"/>
        </dgm:presLayoutVars>
      </dgm:prSet>
      <dgm:spPr/>
    </dgm:pt>
    <dgm:pt modelId="{55B9B6BA-F136-43FB-9A60-4FE629971AA1}" type="pres">
      <dgm:prSet presAssocID="{F073D5B3-1153-4413-A777-0FBFB15C7023}" presName="spaceBetweenRectangles" presStyleCnt="0"/>
      <dgm:spPr/>
    </dgm:pt>
    <dgm:pt modelId="{EBE343F9-7B92-46C7-83C6-17F260F89F0D}" type="pres">
      <dgm:prSet presAssocID="{67CDE284-27A3-48E2-A385-D1139002F2F8}" presName="parentLin" presStyleCnt="0"/>
      <dgm:spPr/>
    </dgm:pt>
    <dgm:pt modelId="{49C49CB6-642B-401D-A49B-3B3C10C4B78C}" type="pres">
      <dgm:prSet presAssocID="{67CDE284-27A3-48E2-A385-D1139002F2F8}" presName="parentLeftMargin" presStyleLbl="node1" presStyleIdx="3" presStyleCnt="6"/>
      <dgm:spPr/>
    </dgm:pt>
    <dgm:pt modelId="{48A4225D-68FC-431E-BA78-8737DD406C8E}" type="pres">
      <dgm:prSet presAssocID="{67CDE284-27A3-48E2-A385-D1139002F2F8}" presName="parentText" presStyleLbl="node1" presStyleIdx="4" presStyleCnt="6">
        <dgm:presLayoutVars>
          <dgm:chMax val="0"/>
          <dgm:bulletEnabled val="1"/>
        </dgm:presLayoutVars>
      </dgm:prSet>
      <dgm:spPr/>
    </dgm:pt>
    <dgm:pt modelId="{5C3E9DAD-4F6F-4646-818E-152F1F5E7E0F}" type="pres">
      <dgm:prSet presAssocID="{67CDE284-27A3-48E2-A385-D1139002F2F8}" presName="negativeSpace" presStyleCnt="0"/>
      <dgm:spPr/>
    </dgm:pt>
    <dgm:pt modelId="{FB88B47B-C025-4977-83E9-99CD65D8E429}" type="pres">
      <dgm:prSet presAssocID="{67CDE284-27A3-48E2-A385-D1139002F2F8}" presName="childText" presStyleLbl="conFgAcc1" presStyleIdx="4" presStyleCnt="6">
        <dgm:presLayoutVars>
          <dgm:bulletEnabled val="1"/>
        </dgm:presLayoutVars>
      </dgm:prSet>
      <dgm:spPr/>
    </dgm:pt>
    <dgm:pt modelId="{713C311D-36FC-4170-A327-5E4AA5B96FD6}" type="pres">
      <dgm:prSet presAssocID="{1E47DC5F-C41F-4D83-8B1F-611A5EA3D2E8}" presName="spaceBetweenRectangles" presStyleCnt="0"/>
      <dgm:spPr/>
    </dgm:pt>
    <dgm:pt modelId="{A3F852D3-8E9C-4D62-A8AF-ED0B5CF1DE8A}" type="pres">
      <dgm:prSet presAssocID="{23078B38-0539-4184-9AF5-190410C2F874}" presName="parentLin" presStyleCnt="0"/>
      <dgm:spPr/>
    </dgm:pt>
    <dgm:pt modelId="{94522D9B-9399-4F00-BC1C-1344822C9E3A}" type="pres">
      <dgm:prSet presAssocID="{23078B38-0539-4184-9AF5-190410C2F874}" presName="parentLeftMargin" presStyleLbl="node1" presStyleIdx="4" presStyleCnt="6"/>
      <dgm:spPr/>
    </dgm:pt>
    <dgm:pt modelId="{DCDF2BA4-B690-414E-A5B6-7C4BA0C330A0}" type="pres">
      <dgm:prSet presAssocID="{23078B38-0539-4184-9AF5-190410C2F874}" presName="parentText" presStyleLbl="node1" presStyleIdx="5" presStyleCnt="6" custScaleY="173503">
        <dgm:presLayoutVars>
          <dgm:chMax val="0"/>
          <dgm:bulletEnabled val="1"/>
        </dgm:presLayoutVars>
      </dgm:prSet>
      <dgm:spPr/>
    </dgm:pt>
    <dgm:pt modelId="{0AACF924-D7DB-4837-95DA-E59A584C0E43}" type="pres">
      <dgm:prSet presAssocID="{23078B38-0539-4184-9AF5-190410C2F874}" presName="negativeSpace" presStyleCnt="0"/>
      <dgm:spPr/>
    </dgm:pt>
    <dgm:pt modelId="{183852D5-C1D7-4A44-8F76-57499FC1A27F}" type="pres">
      <dgm:prSet presAssocID="{23078B38-0539-4184-9AF5-190410C2F874}" presName="childText" presStyleLbl="conFgAcc1" presStyleIdx="5" presStyleCnt="6">
        <dgm:presLayoutVars>
          <dgm:bulletEnabled val="1"/>
        </dgm:presLayoutVars>
      </dgm:prSet>
      <dgm:spPr/>
    </dgm:pt>
  </dgm:ptLst>
  <dgm:cxnLst>
    <dgm:cxn modelId="{F787E726-40B2-4FD1-A133-51C4CBDBD01F}" type="presOf" srcId="{8239FE11-5CC3-4559-9737-4C1D5BDB8375}" destId="{29F7880B-1152-477F-BD63-D78B7BB8C94F}" srcOrd="0" destOrd="0" presId="urn:microsoft.com/office/officeart/2005/8/layout/list1"/>
    <dgm:cxn modelId="{28CFB62C-8AAB-4495-9D87-6055B75D0282}" type="presOf" srcId="{9D48A6B7-EA04-4B2F-8DDD-C11C5331D030}" destId="{FCD55EE9-8BA7-42AB-98D4-22F423ACD3B0}" srcOrd="0" destOrd="0" presId="urn:microsoft.com/office/officeart/2005/8/layout/list1"/>
    <dgm:cxn modelId="{4152AD2D-7CB5-4F1F-948F-70744F5DA0DE}" srcId="{9D48A6B7-EA04-4B2F-8DDD-C11C5331D030}" destId="{D1A2F9BE-6A4E-4495-9AE9-F9B4728AE14F}" srcOrd="3" destOrd="0" parTransId="{31B0E0FF-C368-401E-9D72-7A2ACAC63FDE}" sibTransId="{F073D5B3-1153-4413-A777-0FBFB15C7023}"/>
    <dgm:cxn modelId="{06F72532-E01E-4DA7-8B9C-F91023CBCFB4}" type="presOf" srcId="{6F11F30C-5EB7-433D-830A-7934D7BD8ECE}" destId="{1BCD07A9-A2A4-45F5-9216-520E5670B60C}" srcOrd="1" destOrd="0" presId="urn:microsoft.com/office/officeart/2005/8/layout/list1"/>
    <dgm:cxn modelId="{419F3440-82D5-470D-A85C-07EBA1FEF43F}" srcId="{9D48A6B7-EA04-4B2F-8DDD-C11C5331D030}" destId="{6F11F30C-5EB7-433D-830A-7934D7BD8ECE}" srcOrd="0" destOrd="0" parTransId="{2BCCEC57-14C8-4177-91EC-3CE5017DA2FC}" sibTransId="{260D8984-A7CE-4140-9811-8F089C069CD7}"/>
    <dgm:cxn modelId="{1CC7CD45-6EAD-448C-8B77-FBF65BE10657}" type="presOf" srcId="{8239FE11-5CC3-4559-9737-4C1D5BDB8375}" destId="{94BCA8A6-ECFD-42BD-99DD-870231014D22}" srcOrd="1" destOrd="0" presId="urn:microsoft.com/office/officeart/2005/8/layout/list1"/>
    <dgm:cxn modelId="{DC91FD48-9299-4363-A39E-54C542ED2DFE}" type="presOf" srcId="{2C20B2FA-7ADF-4340-8C88-8AC9B26B8F93}" destId="{5B4F320B-38FA-4C8B-93A8-B2ACFAE9AFF7}" srcOrd="0" destOrd="0" presId="urn:microsoft.com/office/officeart/2005/8/layout/list1"/>
    <dgm:cxn modelId="{55BDB96B-160D-4484-A719-BFB907327B6B}" srcId="{9D48A6B7-EA04-4B2F-8DDD-C11C5331D030}" destId="{2C20B2FA-7ADF-4340-8C88-8AC9B26B8F93}" srcOrd="2" destOrd="0" parTransId="{5FB0E265-4FD2-4313-8C1C-DF3B4B20DDC2}" sibTransId="{70A84979-05DD-41B2-A9ED-6C0BB8BB0EC9}"/>
    <dgm:cxn modelId="{B2A3CB6B-87AB-4278-9EA0-1F9E1590C075}" type="presOf" srcId="{67CDE284-27A3-48E2-A385-D1139002F2F8}" destId="{49C49CB6-642B-401D-A49B-3B3C10C4B78C}" srcOrd="0" destOrd="0" presId="urn:microsoft.com/office/officeart/2005/8/layout/list1"/>
    <dgm:cxn modelId="{50F33B4E-51D7-47ED-9114-953020D206AA}" type="presOf" srcId="{23078B38-0539-4184-9AF5-190410C2F874}" destId="{DCDF2BA4-B690-414E-A5B6-7C4BA0C330A0}" srcOrd="1" destOrd="0" presId="urn:microsoft.com/office/officeart/2005/8/layout/list1"/>
    <dgm:cxn modelId="{E53C7586-D5C9-4528-B946-8FC98C92D2EC}" type="presOf" srcId="{D1A2F9BE-6A4E-4495-9AE9-F9B4728AE14F}" destId="{47DA0AE5-D4C8-4B53-8A3E-DA042C4D62CF}" srcOrd="0" destOrd="0" presId="urn:microsoft.com/office/officeart/2005/8/layout/list1"/>
    <dgm:cxn modelId="{EF90D58F-B888-4896-A3A2-545E7127B12F}" srcId="{9D48A6B7-EA04-4B2F-8DDD-C11C5331D030}" destId="{67CDE284-27A3-48E2-A385-D1139002F2F8}" srcOrd="4" destOrd="0" parTransId="{663C7ADD-A646-4976-9C9A-3AD6A8ED4E6F}" sibTransId="{1E47DC5F-C41F-4D83-8B1F-611A5EA3D2E8}"/>
    <dgm:cxn modelId="{D5CB8FA0-1580-4A12-A425-B79DE40743AB}" srcId="{9D48A6B7-EA04-4B2F-8DDD-C11C5331D030}" destId="{8239FE11-5CC3-4559-9737-4C1D5BDB8375}" srcOrd="1" destOrd="0" parTransId="{59D845C7-2F59-4DA8-A10C-7EED7DA8E6AE}" sibTransId="{5C4643B2-2038-4BF7-B2CA-0ADA551760A1}"/>
    <dgm:cxn modelId="{45C3EEA5-0E7B-4C73-8900-A294EB3E8B52}" type="presOf" srcId="{2C20B2FA-7ADF-4340-8C88-8AC9B26B8F93}" destId="{DE1328ED-4405-4BBD-A6A9-F3C09C2E319C}" srcOrd="1" destOrd="0" presId="urn:microsoft.com/office/officeart/2005/8/layout/list1"/>
    <dgm:cxn modelId="{C589ECAC-7306-459E-BFFB-1EDDDE792C3B}" type="presOf" srcId="{23078B38-0539-4184-9AF5-190410C2F874}" destId="{94522D9B-9399-4F00-BC1C-1344822C9E3A}" srcOrd="0" destOrd="0" presId="urn:microsoft.com/office/officeart/2005/8/layout/list1"/>
    <dgm:cxn modelId="{BC1A85D4-5655-435D-9245-D9D7CB3B7C74}" srcId="{9D48A6B7-EA04-4B2F-8DDD-C11C5331D030}" destId="{23078B38-0539-4184-9AF5-190410C2F874}" srcOrd="5" destOrd="0" parTransId="{8AAC83A0-8A6D-4056-AAA6-B02F49A396DA}" sibTransId="{5A65FBF8-F5E8-4BF2-BC5A-D9B23922205D}"/>
    <dgm:cxn modelId="{D8D52EEE-F6A1-415A-A86D-EA07E320866A}" type="presOf" srcId="{D1A2F9BE-6A4E-4495-9AE9-F9B4728AE14F}" destId="{E60F1CD3-E6D8-444F-83BA-63AB290B99CD}" srcOrd="1" destOrd="0" presId="urn:microsoft.com/office/officeart/2005/8/layout/list1"/>
    <dgm:cxn modelId="{8D7A43EE-855B-49CB-91A5-95851CB8170C}" type="presOf" srcId="{6F11F30C-5EB7-433D-830A-7934D7BD8ECE}" destId="{7A1332F4-FD08-4D16-A83F-640B5952566A}" srcOrd="0" destOrd="0" presId="urn:microsoft.com/office/officeart/2005/8/layout/list1"/>
    <dgm:cxn modelId="{73CB22FB-8F3B-4278-9BC6-F56083445317}" type="presOf" srcId="{67CDE284-27A3-48E2-A385-D1139002F2F8}" destId="{48A4225D-68FC-431E-BA78-8737DD406C8E}" srcOrd="1" destOrd="0" presId="urn:microsoft.com/office/officeart/2005/8/layout/list1"/>
    <dgm:cxn modelId="{40309595-3076-4513-BBB5-DD8A1A31F668}" type="presParOf" srcId="{FCD55EE9-8BA7-42AB-98D4-22F423ACD3B0}" destId="{1FC153FB-743D-4C10-BA2A-D24C4563B07A}" srcOrd="0" destOrd="0" presId="urn:microsoft.com/office/officeart/2005/8/layout/list1"/>
    <dgm:cxn modelId="{F7400CDA-364B-4D46-8DFA-8BA33163DD65}" type="presParOf" srcId="{1FC153FB-743D-4C10-BA2A-D24C4563B07A}" destId="{7A1332F4-FD08-4D16-A83F-640B5952566A}" srcOrd="0" destOrd="0" presId="urn:microsoft.com/office/officeart/2005/8/layout/list1"/>
    <dgm:cxn modelId="{B17F58F5-A065-4DDA-8856-743EBB7A2BC4}" type="presParOf" srcId="{1FC153FB-743D-4C10-BA2A-D24C4563B07A}" destId="{1BCD07A9-A2A4-45F5-9216-520E5670B60C}" srcOrd="1" destOrd="0" presId="urn:microsoft.com/office/officeart/2005/8/layout/list1"/>
    <dgm:cxn modelId="{28407284-D987-44D3-8342-BD4202F6CE76}" type="presParOf" srcId="{FCD55EE9-8BA7-42AB-98D4-22F423ACD3B0}" destId="{3BE3E478-73CF-4D7E-A6DB-A46450B23F7C}" srcOrd="1" destOrd="0" presId="urn:microsoft.com/office/officeart/2005/8/layout/list1"/>
    <dgm:cxn modelId="{511A4BDF-66B9-435D-B2BF-C05203EFD6FB}" type="presParOf" srcId="{FCD55EE9-8BA7-42AB-98D4-22F423ACD3B0}" destId="{E9734DA6-EA6F-4B4B-B7C2-EF5309326EEA}" srcOrd="2" destOrd="0" presId="urn:microsoft.com/office/officeart/2005/8/layout/list1"/>
    <dgm:cxn modelId="{FD5A9224-5606-477A-B77A-C44C3449BB38}" type="presParOf" srcId="{FCD55EE9-8BA7-42AB-98D4-22F423ACD3B0}" destId="{971165DF-B6DC-4088-BC4A-118122544E65}" srcOrd="3" destOrd="0" presId="urn:microsoft.com/office/officeart/2005/8/layout/list1"/>
    <dgm:cxn modelId="{7A25A969-CA9A-4F4E-9D04-D24CD1F5B417}" type="presParOf" srcId="{FCD55EE9-8BA7-42AB-98D4-22F423ACD3B0}" destId="{48FC2FC7-6BA4-4614-ABBC-F1FAB8A48722}" srcOrd="4" destOrd="0" presId="urn:microsoft.com/office/officeart/2005/8/layout/list1"/>
    <dgm:cxn modelId="{96D0C05C-17D7-41B7-8841-8517EBE30540}" type="presParOf" srcId="{48FC2FC7-6BA4-4614-ABBC-F1FAB8A48722}" destId="{29F7880B-1152-477F-BD63-D78B7BB8C94F}" srcOrd="0" destOrd="0" presId="urn:microsoft.com/office/officeart/2005/8/layout/list1"/>
    <dgm:cxn modelId="{6F1F9674-4E14-4FF9-A5CE-2E621E69ABD9}" type="presParOf" srcId="{48FC2FC7-6BA4-4614-ABBC-F1FAB8A48722}" destId="{94BCA8A6-ECFD-42BD-99DD-870231014D22}" srcOrd="1" destOrd="0" presId="urn:microsoft.com/office/officeart/2005/8/layout/list1"/>
    <dgm:cxn modelId="{D1B53A6A-6808-449F-9704-21137A5307CC}" type="presParOf" srcId="{FCD55EE9-8BA7-42AB-98D4-22F423ACD3B0}" destId="{BDEBD9D9-65C3-494A-A61E-8AED89B252C9}" srcOrd="5" destOrd="0" presId="urn:microsoft.com/office/officeart/2005/8/layout/list1"/>
    <dgm:cxn modelId="{71E4A92C-F129-48FA-9D60-6842B3F9E1FB}" type="presParOf" srcId="{FCD55EE9-8BA7-42AB-98D4-22F423ACD3B0}" destId="{6D7C8D94-38F6-459E-BB81-ED92A3E423E8}" srcOrd="6" destOrd="0" presId="urn:microsoft.com/office/officeart/2005/8/layout/list1"/>
    <dgm:cxn modelId="{7E10107D-0390-4BE1-99BE-1675B4F64363}" type="presParOf" srcId="{FCD55EE9-8BA7-42AB-98D4-22F423ACD3B0}" destId="{FA447F62-4F82-4A72-A262-8CC7D889F65C}" srcOrd="7" destOrd="0" presId="urn:microsoft.com/office/officeart/2005/8/layout/list1"/>
    <dgm:cxn modelId="{95F26213-D0C5-4FB6-9D7E-B4B08A9119CD}" type="presParOf" srcId="{FCD55EE9-8BA7-42AB-98D4-22F423ACD3B0}" destId="{2884C559-53D3-48C9-969A-5955D3D4FFF8}" srcOrd="8" destOrd="0" presId="urn:microsoft.com/office/officeart/2005/8/layout/list1"/>
    <dgm:cxn modelId="{2BDBF47E-7F35-4DA0-B155-A1ADEE9006BF}" type="presParOf" srcId="{2884C559-53D3-48C9-969A-5955D3D4FFF8}" destId="{5B4F320B-38FA-4C8B-93A8-B2ACFAE9AFF7}" srcOrd="0" destOrd="0" presId="urn:microsoft.com/office/officeart/2005/8/layout/list1"/>
    <dgm:cxn modelId="{2ACA6219-38E2-4D21-9D99-336FBCBB4251}" type="presParOf" srcId="{2884C559-53D3-48C9-969A-5955D3D4FFF8}" destId="{DE1328ED-4405-4BBD-A6A9-F3C09C2E319C}" srcOrd="1" destOrd="0" presId="urn:microsoft.com/office/officeart/2005/8/layout/list1"/>
    <dgm:cxn modelId="{D7BE9B66-8149-4734-887D-F41C59CB0F12}" type="presParOf" srcId="{FCD55EE9-8BA7-42AB-98D4-22F423ACD3B0}" destId="{570422FC-44B9-492C-93BB-13EEC5C89F92}" srcOrd="9" destOrd="0" presId="urn:microsoft.com/office/officeart/2005/8/layout/list1"/>
    <dgm:cxn modelId="{4CBAE3E4-5D33-4DE4-9A31-2087661F2E24}" type="presParOf" srcId="{FCD55EE9-8BA7-42AB-98D4-22F423ACD3B0}" destId="{8B123E42-A334-407A-8536-91E5570E78CD}" srcOrd="10" destOrd="0" presId="urn:microsoft.com/office/officeart/2005/8/layout/list1"/>
    <dgm:cxn modelId="{6A1A70D3-1F05-4B29-9D57-0AF9C4FBEA01}" type="presParOf" srcId="{FCD55EE9-8BA7-42AB-98D4-22F423ACD3B0}" destId="{9A79ED30-EA8F-44CD-8206-41DCF5302606}" srcOrd="11" destOrd="0" presId="urn:microsoft.com/office/officeart/2005/8/layout/list1"/>
    <dgm:cxn modelId="{F632F3D9-B6FC-45D9-A1FB-3708AF21A65B}" type="presParOf" srcId="{FCD55EE9-8BA7-42AB-98D4-22F423ACD3B0}" destId="{5B878E75-9C63-4221-82D2-58DBCDBB07D5}" srcOrd="12" destOrd="0" presId="urn:microsoft.com/office/officeart/2005/8/layout/list1"/>
    <dgm:cxn modelId="{E413B332-3650-431E-B65C-7325523C9177}" type="presParOf" srcId="{5B878E75-9C63-4221-82D2-58DBCDBB07D5}" destId="{47DA0AE5-D4C8-4B53-8A3E-DA042C4D62CF}" srcOrd="0" destOrd="0" presId="urn:microsoft.com/office/officeart/2005/8/layout/list1"/>
    <dgm:cxn modelId="{9A09832E-C77B-4104-9F86-9F8D837EA0D6}" type="presParOf" srcId="{5B878E75-9C63-4221-82D2-58DBCDBB07D5}" destId="{E60F1CD3-E6D8-444F-83BA-63AB290B99CD}" srcOrd="1" destOrd="0" presId="urn:microsoft.com/office/officeart/2005/8/layout/list1"/>
    <dgm:cxn modelId="{05EB0B79-E48B-4832-BB88-649FF681066F}" type="presParOf" srcId="{FCD55EE9-8BA7-42AB-98D4-22F423ACD3B0}" destId="{46B6CCCF-2DA2-4EC4-B368-D203B6C77E1B}" srcOrd="13" destOrd="0" presId="urn:microsoft.com/office/officeart/2005/8/layout/list1"/>
    <dgm:cxn modelId="{D77F9ADF-68A8-4E40-9043-4B747B9C9DE3}" type="presParOf" srcId="{FCD55EE9-8BA7-42AB-98D4-22F423ACD3B0}" destId="{160BD307-BED2-4B6E-8550-FD8ABE2EA92F}" srcOrd="14" destOrd="0" presId="urn:microsoft.com/office/officeart/2005/8/layout/list1"/>
    <dgm:cxn modelId="{D6E3CBD0-EF2C-43AD-94FD-65DC3A5F84A7}" type="presParOf" srcId="{FCD55EE9-8BA7-42AB-98D4-22F423ACD3B0}" destId="{55B9B6BA-F136-43FB-9A60-4FE629971AA1}" srcOrd="15" destOrd="0" presId="urn:microsoft.com/office/officeart/2005/8/layout/list1"/>
    <dgm:cxn modelId="{97EC817A-974A-46C8-82DA-EFA93D27D9E2}" type="presParOf" srcId="{FCD55EE9-8BA7-42AB-98D4-22F423ACD3B0}" destId="{EBE343F9-7B92-46C7-83C6-17F260F89F0D}" srcOrd="16" destOrd="0" presId="urn:microsoft.com/office/officeart/2005/8/layout/list1"/>
    <dgm:cxn modelId="{3DB36ABF-8926-40DA-ADDD-B4E52492C00F}" type="presParOf" srcId="{EBE343F9-7B92-46C7-83C6-17F260F89F0D}" destId="{49C49CB6-642B-401D-A49B-3B3C10C4B78C}" srcOrd="0" destOrd="0" presId="urn:microsoft.com/office/officeart/2005/8/layout/list1"/>
    <dgm:cxn modelId="{69BB7AB5-A60A-45B7-AD54-83C8C915F5FA}" type="presParOf" srcId="{EBE343F9-7B92-46C7-83C6-17F260F89F0D}" destId="{48A4225D-68FC-431E-BA78-8737DD406C8E}" srcOrd="1" destOrd="0" presId="urn:microsoft.com/office/officeart/2005/8/layout/list1"/>
    <dgm:cxn modelId="{A0A35372-BBD6-4D15-BF21-76165CE4B035}" type="presParOf" srcId="{FCD55EE9-8BA7-42AB-98D4-22F423ACD3B0}" destId="{5C3E9DAD-4F6F-4646-818E-152F1F5E7E0F}" srcOrd="17" destOrd="0" presId="urn:microsoft.com/office/officeart/2005/8/layout/list1"/>
    <dgm:cxn modelId="{A2AAC169-2349-4DD2-B668-7CDC1BDA4E7E}" type="presParOf" srcId="{FCD55EE9-8BA7-42AB-98D4-22F423ACD3B0}" destId="{FB88B47B-C025-4977-83E9-99CD65D8E429}" srcOrd="18" destOrd="0" presId="urn:microsoft.com/office/officeart/2005/8/layout/list1"/>
    <dgm:cxn modelId="{4794D98F-4528-480D-AB82-46FAD902D3B2}" type="presParOf" srcId="{FCD55EE9-8BA7-42AB-98D4-22F423ACD3B0}" destId="{713C311D-36FC-4170-A327-5E4AA5B96FD6}" srcOrd="19" destOrd="0" presId="urn:microsoft.com/office/officeart/2005/8/layout/list1"/>
    <dgm:cxn modelId="{84D90FEC-5B6D-426E-908E-AD0CE5598EE5}" type="presParOf" srcId="{FCD55EE9-8BA7-42AB-98D4-22F423ACD3B0}" destId="{A3F852D3-8E9C-4D62-A8AF-ED0B5CF1DE8A}" srcOrd="20" destOrd="0" presId="urn:microsoft.com/office/officeart/2005/8/layout/list1"/>
    <dgm:cxn modelId="{50E0A71C-E8D0-4686-AF70-85D08889DB7C}" type="presParOf" srcId="{A3F852D3-8E9C-4D62-A8AF-ED0B5CF1DE8A}" destId="{94522D9B-9399-4F00-BC1C-1344822C9E3A}" srcOrd="0" destOrd="0" presId="urn:microsoft.com/office/officeart/2005/8/layout/list1"/>
    <dgm:cxn modelId="{9A5D7EDB-4A69-442D-9FE8-C12674B3682D}" type="presParOf" srcId="{A3F852D3-8E9C-4D62-A8AF-ED0B5CF1DE8A}" destId="{DCDF2BA4-B690-414E-A5B6-7C4BA0C330A0}" srcOrd="1" destOrd="0" presId="urn:microsoft.com/office/officeart/2005/8/layout/list1"/>
    <dgm:cxn modelId="{BA9EEE91-CDEC-4317-80C1-B3B1E3E45A1E}" type="presParOf" srcId="{FCD55EE9-8BA7-42AB-98D4-22F423ACD3B0}" destId="{0AACF924-D7DB-4837-95DA-E59A584C0E43}" srcOrd="21" destOrd="0" presId="urn:microsoft.com/office/officeart/2005/8/layout/list1"/>
    <dgm:cxn modelId="{6B717EEB-FFA2-4346-A0E3-F8E88A24A58C}" type="presParOf" srcId="{FCD55EE9-8BA7-42AB-98D4-22F423ACD3B0}" destId="{183852D5-C1D7-4A44-8F76-57499FC1A27F}"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2" qsCatId="simple" csTypeId="urn:microsoft.com/office/officeart/2005/8/colors/colorful4#2" csCatId="colorful" phldr="1"/>
      <dgm:spPr/>
      <dgm:t>
        <a:bodyPr/>
        <a:lstStyle/>
        <a:p>
          <a:endParaRPr lang="es-CO"/>
        </a:p>
      </dgm:t>
    </dgm:pt>
    <dgm:pt modelId="{A87C240D-C958-4B21-9279-04959514A773}">
      <dgm:prSet phldrT="[Texto]" custT="1"/>
      <dgm:spPr/>
      <dgm:t>
        <a:bodyPr/>
        <a:lstStyle/>
        <a:p>
          <a:pPr algn="just">
            <a:buFont typeface="Arial" panose="020B0604020202020204" pitchFamily="34" charset="0"/>
            <a:buChar char="•"/>
          </a:pPr>
          <a:r>
            <a:rPr lang="es-CO" sz="2400" dirty="0"/>
            <a:t>Analizar la relación entre el calor extremo y los incendios forestales, reconociendo sus causas, impactos ambientales y sociales, con el fin de proponer acciones de prevención y mitigación frente a esta problemática.</a:t>
          </a:r>
        </a:p>
      </dgm:t>
    </dgm:pt>
    <dgm:pt modelId="{803FD2D5-F7E9-4CE7-8E66-E53BD113355C}" type="parTrans" cxnId="{E019BABA-3223-45C8-88EE-698CE4BD456B}">
      <dgm:prSet/>
      <dgm:spPr/>
      <dgm:t>
        <a:bodyPr/>
        <a:lstStyle/>
        <a:p>
          <a:endParaRPr lang="es-CO"/>
        </a:p>
      </dgm:t>
    </dgm:pt>
    <dgm:pt modelId="{C99934E9-F73A-4CE7-A54C-1EABDDAF4B37}" type="sibTrans" cxnId="{E019BABA-3223-45C8-88EE-698CE4BD456B}">
      <dgm:prSet/>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 modelId="{ADF5CA38-CC50-408F-86A0-65BA78EA2C4B}" type="pres">
      <dgm:prSet presAssocID="{A87C240D-C958-4B21-9279-04959514A773}" presName="parentLin" presStyleCnt="0"/>
      <dgm:spPr/>
    </dgm:pt>
    <dgm:pt modelId="{1443235B-E483-492F-8C90-DCC471E785D8}" type="pres">
      <dgm:prSet presAssocID="{A87C240D-C958-4B21-9279-04959514A773}" presName="parentLeftMargin" presStyleLbl="node1" presStyleIdx="0" presStyleCnt="1"/>
      <dgm:spPr/>
    </dgm:pt>
    <dgm:pt modelId="{71EB055B-EB40-4E81-8F45-AC7F20129603}" type="pres">
      <dgm:prSet presAssocID="{A87C240D-C958-4B21-9279-04959514A773}" presName="parentText" presStyleLbl="node1" presStyleIdx="0" presStyleCnt="1" custScaleY="191799">
        <dgm:presLayoutVars>
          <dgm:chMax val="0"/>
          <dgm:bulletEnabled val="1"/>
        </dgm:presLayoutVars>
      </dgm:prSet>
      <dgm:spPr/>
    </dgm:pt>
    <dgm:pt modelId="{F9EB8E3E-60E0-488E-A7D4-08ED13BA002C}" type="pres">
      <dgm:prSet presAssocID="{A87C240D-C958-4B21-9279-04959514A773}" presName="negativeSpace" presStyleCnt="0"/>
      <dgm:spPr/>
    </dgm:pt>
    <dgm:pt modelId="{DC82554A-7AE8-4090-8E3C-CDEE0D9D5FF9}" type="pres">
      <dgm:prSet presAssocID="{A87C240D-C958-4B21-9279-04959514A773}" presName="childText" presStyleLbl="conFgAcc1" presStyleIdx="0" presStyleCnt="1">
        <dgm:presLayoutVars>
          <dgm:bulletEnabled val="1"/>
        </dgm:presLayoutVars>
      </dgm:prSet>
      <dgm:spPr/>
    </dgm:pt>
  </dgm:ptLst>
  <dgm:cxnLst>
    <dgm:cxn modelId="{28CFB62C-8AAB-4495-9D87-6055B75D0282}" type="presOf" srcId="{9D48A6B7-EA04-4B2F-8DDD-C11C5331D030}" destId="{FCD55EE9-8BA7-42AB-98D4-22F423ACD3B0}" srcOrd="0" destOrd="0" presId="urn:microsoft.com/office/officeart/2005/8/layout/list1"/>
    <dgm:cxn modelId="{A46DDAAD-0EC9-410E-AB3F-479E98ED00D5}" type="presOf" srcId="{A87C240D-C958-4B21-9279-04959514A773}" destId="{1443235B-E483-492F-8C90-DCC471E785D8}" srcOrd="0" destOrd="0" presId="urn:microsoft.com/office/officeart/2005/8/layout/list1"/>
    <dgm:cxn modelId="{E019BABA-3223-45C8-88EE-698CE4BD456B}" srcId="{9D48A6B7-EA04-4B2F-8DDD-C11C5331D030}" destId="{A87C240D-C958-4B21-9279-04959514A773}" srcOrd="0" destOrd="0" parTransId="{803FD2D5-F7E9-4CE7-8E66-E53BD113355C}" sibTransId="{C99934E9-F73A-4CE7-A54C-1EABDDAF4B37}"/>
    <dgm:cxn modelId="{11302EF3-8AEA-4110-AA4C-C4746B8AA6D8}" type="presOf" srcId="{A87C240D-C958-4B21-9279-04959514A773}" destId="{71EB055B-EB40-4E81-8F45-AC7F20129603}" srcOrd="1" destOrd="0" presId="urn:microsoft.com/office/officeart/2005/8/layout/list1"/>
    <dgm:cxn modelId="{2EF2E97B-B867-444E-9CB4-75782CF0934B}" type="presParOf" srcId="{FCD55EE9-8BA7-42AB-98D4-22F423ACD3B0}" destId="{ADF5CA38-CC50-408F-86A0-65BA78EA2C4B}" srcOrd="0" destOrd="0" presId="urn:microsoft.com/office/officeart/2005/8/layout/list1"/>
    <dgm:cxn modelId="{38343C8A-AA41-4E2B-BCF9-87DC21901B1A}" type="presParOf" srcId="{ADF5CA38-CC50-408F-86A0-65BA78EA2C4B}" destId="{1443235B-E483-492F-8C90-DCC471E785D8}" srcOrd="0" destOrd="0" presId="urn:microsoft.com/office/officeart/2005/8/layout/list1"/>
    <dgm:cxn modelId="{75D79CB9-A78F-4336-B28A-43147301C4F0}" type="presParOf" srcId="{ADF5CA38-CC50-408F-86A0-65BA78EA2C4B}" destId="{71EB055B-EB40-4E81-8F45-AC7F20129603}" srcOrd="1" destOrd="0" presId="urn:microsoft.com/office/officeart/2005/8/layout/list1"/>
    <dgm:cxn modelId="{42AD6B65-2309-4ADC-A580-D0DE8B84836A}" type="presParOf" srcId="{FCD55EE9-8BA7-42AB-98D4-22F423ACD3B0}" destId="{F9EB8E3E-60E0-488E-A7D4-08ED13BA002C}" srcOrd="1" destOrd="0" presId="urn:microsoft.com/office/officeart/2005/8/layout/list1"/>
    <dgm:cxn modelId="{3E0BA194-7516-4676-A6EF-2490F4F39F11}" type="presParOf" srcId="{FCD55EE9-8BA7-42AB-98D4-22F423ACD3B0}" destId="{DC82554A-7AE8-4090-8E3C-CDEE0D9D5FF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ECACB6-0E46-4181-890D-8815FC0A44E5}" type="doc">
      <dgm:prSet loTypeId="urn:microsoft.com/office/officeart/2005/8/layout/default" loCatId="list" qsTypeId="urn:microsoft.com/office/officeart/2005/8/quickstyle/simple3#3" qsCatId="simple" csTypeId="urn:microsoft.com/office/officeart/2005/8/colors/accent1_2#1" csCatId="accent1" phldr="1"/>
      <dgm:spPr/>
      <dgm:t>
        <a:bodyPr/>
        <a:lstStyle/>
        <a:p>
          <a:endParaRPr lang="es-CO"/>
        </a:p>
      </dgm:t>
    </dgm:pt>
    <dgm:pt modelId="{2A183780-0DF4-4528-A15D-397900DC5455}">
      <dgm:prSet phldrT="[Texto]"/>
      <dgm:spPr/>
      <dgm:t>
        <a:bodyPr/>
        <a:lstStyle/>
        <a:p>
          <a:pPr algn="just">
            <a:buNone/>
          </a:pPr>
          <a:r>
            <a:rPr lang="es-CO" b="0" i="0" dirty="0">
              <a:latin typeface="Arial Narrow" panose="020B0606020202030204" pitchFamily="34" charset="0"/>
            </a:rPr>
            <a:t>El fenómeno de calor extremo se presenta a través de ondas de calor, las cuales se caracterizan por ser un período de temperatura excesiva –superando las temperaturas esperadas–, casi siempre combinadas con humedad, que se mantienen durante varios días consecutivos. Sus componentes esenciales son altas temperaturas en el área, zona o localidad y un tiempo prolongado de duración (dos o tres días). Se desarrolla en una zona en la que la presión atmosférica es muy alta, lo que impide la formación de nubes y, a su vez, ocasiona una mayor radiación solar, elevando la temperatura.</a:t>
          </a:r>
          <a:endParaRPr lang="es-CO" dirty="0">
            <a:latin typeface="Arial Narrow" panose="020B0606020202030204" pitchFamily="34" charset="0"/>
          </a:endParaRPr>
        </a:p>
      </dgm:t>
    </dgm:pt>
    <dgm:pt modelId="{99183546-B38B-4ABD-BAEE-9E01959F30AB}" type="parTrans" cxnId="{E6DF5814-6FF9-4711-83C0-241D789755FB}">
      <dgm:prSet/>
      <dgm:spPr/>
      <dgm:t>
        <a:bodyPr/>
        <a:lstStyle/>
        <a:p>
          <a:endParaRPr lang="es-CO"/>
        </a:p>
      </dgm:t>
    </dgm:pt>
    <dgm:pt modelId="{F5532FCF-5B8B-4033-86FC-92F0E9956DE1}" type="sibTrans" cxnId="{E6DF5814-6FF9-4711-83C0-241D789755FB}">
      <dgm:prSet/>
      <dgm:spPr/>
      <dgm:t>
        <a:bodyPr/>
        <a:lstStyle/>
        <a:p>
          <a:endParaRPr lang="es-CO"/>
        </a:p>
      </dgm:t>
    </dgm:pt>
    <dgm:pt modelId="{D9411668-59E2-405B-B1D5-FACCF861E6E6}" type="pres">
      <dgm:prSet presAssocID="{E0ECACB6-0E46-4181-890D-8815FC0A44E5}" presName="diagram" presStyleCnt="0">
        <dgm:presLayoutVars>
          <dgm:dir/>
          <dgm:resizeHandles val="exact"/>
        </dgm:presLayoutVars>
      </dgm:prSet>
      <dgm:spPr/>
    </dgm:pt>
    <dgm:pt modelId="{16780A96-AB1B-44F5-95F1-59E8B21B6FAB}" type="pres">
      <dgm:prSet presAssocID="{2A183780-0DF4-4528-A15D-397900DC5455}" presName="node" presStyleLbl="node1" presStyleIdx="0" presStyleCnt="1" custScaleX="121555" custLinFactNeighborX="-30" custLinFactNeighborY="13504">
        <dgm:presLayoutVars>
          <dgm:bulletEnabled val="1"/>
        </dgm:presLayoutVars>
      </dgm:prSet>
      <dgm:spPr/>
    </dgm:pt>
  </dgm:ptLst>
  <dgm:cxnLst>
    <dgm:cxn modelId="{E6DF5814-6FF9-4711-83C0-241D789755FB}" srcId="{E0ECACB6-0E46-4181-890D-8815FC0A44E5}" destId="{2A183780-0DF4-4528-A15D-397900DC5455}" srcOrd="0" destOrd="0" parTransId="{99183546-B38B-4ABD-BAEE-9E01959F30AB}" sibTransId="{F5532FCF-5B8B-4033-86FC-92F0E9956DE1}"/>
    <dgm:cxn modelId="{76CD0F8F-40A5-4665-8483-97A71BEC6CF6}" type="presOf" srcId="{E0ECACB6-0E46-4181-890D-8815FC0A44E5}" destId="{D9411668-59E2-405B-B1D5-FACCF861E6E6}" srcOrd="0" destOrd="0" presId="urn:microsoft.com/office/officeart/2005/8/layout/default"/>
    <dgm:cxn modelId="{2C6EB693-EBC6-4FE2-99E7-F2BF658200AE}" type="presOf" srcId="{2A183780-0DF4-4528-A15D-397900DC5455}" destId="{16780A96-AB1B-44F5-95F1-59E8B21B6FAB}" srcOrd="0" destOrd="0" presId="urn:microsoft.com/office/officeart/2005/8/layout/default"/>
    <dgm:cxn modelId="{FEBDFA31-924A-4E87-8605-FDC3872AA752}" type="presParOf" srcId="{D9411668-59E2-405B-B1D5-FACCF861E6E6}" destId="{16780A96-AB1B-44F5-95F1-59E8B21B6FAB}"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ECACB6-0E46-4181-890D-8815FC0A44E5}" type="doc">
      <dgm:prSet loTypeId="urn:microsoft.com/office/officeart/2005/8/layout/default" loCatId="list" qsTypeId="urn:microsoft.com/office/officeart/2005/8/quickstyle/simple3#4" qsCatId="simple" csTypeId="urn:microsoft.com/office/officeart/2005/8/colors/accent1_2#2" csCatId="accent1" phldr="1"/>
      <dgm:spPr/>
      <dgm:t>
        <a:bodyPr/>
        <a:lstStyle/>
        <a:p>
          <a:endParaRPr lang="es-CO"/>
        </a:p>
      </dgm:t>
    </dgm:pt>
    <dgm:pt modelId="{2A183780-0DF4-4528-A15D-397900DC5455}">
      <dgm:prSet phldrT="[Texto]" custT="1"/>
      <dgm:spPr/>
      <dgm:t>
        <a:bodyPr/>
        <a:lstStyle/>
        <a:p>
          <a:pPr algn="just">
            <a:buNone/>
          </a:pPr>
          <a:r>
            <a:rPr lang="es-CO" sz="2800" b="0" i="0" dirty="0">
              <a:latin typeface="Arial Narrow" panose="020B0606020202030204" pitchFamily="34" charset="0"/>
            </a:rPr>
            <a:t>Su impacto en las ciudades urbanizadas incrementa en demasía los riesgos de salud por el fenómeno denominado “islas de calor urbana”, el cual se refiere al aumento excesivo de temperatura que se observa en los espacios urbanos densamente ocupados y construidos, a diferencia de la zona rural o peri-urbana. Este patrón se asocia a una progresiva pérdida del entorno vegetal natural periurbano, sustituyéndolo por superficies impermeables, como el concreto, asfalto, ladrillo y otros materiales de construcción, que alteran el balance natural del ecosistema, lo que induce a un aumento de la temperatura en las áreas urbanas.</a:t>
          </a:r>
          <a:endParaRPr lang="es-CO" sz="2800" dirty="0">
            <a:latin typeface="Arial Narrow" panose="020B0606020202030204" pitchFamily="34" charset="0"/>
          </a:endParaRPr>
        </a:p>
      </dgm:t>
    </dgm:pt>
    <dgm:pt modelId="{99183546-B38B-4ABD-BAEE-9E01959F30AB}" type="parTrans" cxnId="{E6DF5814-6FF9-4711-83C0-241D789755FB}">
      <dgm:prSet/>
      <dgm:spPr/>
      <dgm:t>
        <a:bodyPr/>
        <a:lstStyle/>
        <a:p>
          <a:endParaRPr lang="es-CO"/>
        </a:p>
      </dgm:t>
    </dgm:pt>
    <dgm:pt modelId="{F5532FCF-5B8B-4033-86FC-92F0E9956DE1}" type="sibTrans" cxnId="{E6DF5814-6FF9-4711-83C0-241D789755FB}">
      <dgm:prSet/>
      <dgm:spPr/>
      <dgm:t>
        <a:bodyPr/>
        <a:lstStyle/>
        <a:p>
          <a:endParaRPr lang="es-CO"/>
        </a:p>
      </dgm:t>
    </dgm:pt>
    <dgm:pt modelId="{D9411668-59E2-405B-B1D5-FACCF861E6E6}" type="pres">
      <dgm:prSet presAssocID="{E0ECACB6-0E46-4181-890D-8815FC0A44E5}" presName="diagram" presStyleCnt="0">
        <dgm:presLayoutVars>
          <dgm:dir/>
          <dgm:resizeHandles val="exact"/>
        </dgm:presLayoutVars>
      </dgm:prSet>
      <dgm:spPr/>
    </dgm:pt>
    <dgm:pt modelId="{16780A96-AB1B-44F5-95F1-59E8B21B6FAB}" type="pres">
      <dgm:prSet presAssocID="{2A183780-0DF4-4528-A15D-397900DC5455}" presName="node" presStyleLbl="node1" presStyleIdx="0" presStyleCnt="1" custScaleX="121555" custLinFactNeighborX="-26725" custLinFactNeighborY="3115">
        <dgm:presLayoutVars>
          <dgm:bulletEnabled val="1"/>
        </dgm:presLayoutVars>
      </dgm:prSet>
      <dgm:spPr/>
    </dgm:pt>
  </dgm:ptLst>
  <dgm:cxnLst>
    <dgm:cxn modelId="{E6DF5814-6FF9-4711-83C0-241D789755FB}" srcId="{E0ECACB6-0E46-4181-890D-8815FC0A44E5}" destId="{2A183780-0DF4-4528-A15D-397900DC5455}" srcOrd="0" destOrd="0" parTransId="{99183546-B38B-4ABD-BAEE-9E01959F30AB}" sibTransId="{F5532FCF-5B8B-4033-86FC-92F0E9956DE1}"/>
    <dgm:cxn modelId="{76CD0F8F-40A5-4665-8483-97A71BEC6CF6}" type="presOf" srcId="{E0ECACB6-0E46-4181-890D-8815FC0A44E5}" destId="{D9411668-59E2-405B-B1D5-FACCF861E6E6}" srcOrd="0" destOrd="0" presId="urn:microsoft.com/office/officeart/2005/8/layout/default"/>
    <dgm:cxn modelId="{2C6EB693-EBC6-4FE2-99E7-F2BF658200AE}" type="presOf" srcId="{2A183780-0DF4-4528-A15D-397900DC5455}" destId="{16780A96-AB1B-44F5-95F1-59E8B21B6FAB}" srcOrd="0" destOrd="0" presId="urn:microsoft.com/office/officeart/2005/8/layout/default"/>
    <dgm:cxn modelId="{FEBDFA31-924A-4E87-8605-FDC3872AA752}" type="presParOf" srcId="{D9411668-59E2-405B-B1D5-FACCF861E6E6}" destId="{16780A96-AB1B-44F5-95F1-59E8B21B6FAB}"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5" qsCatId="simple" csTypeId="urn:microsoft.com/office/officeart/2005/8/colors/colorful4#3" csCatId="colorful" phldr="1"/>
      <dgm:spPr/>
      <dgm:t>
        <a:bodyPr/>
        <a:lstStyle/>
        <a:p>
          <a:endParaRPr lang="es-CO"/>
        </a:p>
      </dgm:t>
    </dgm:pt>
    <dgm:pt modelId="{A87C240D-C958-4B21-9279-04959514A773}">
      <dgm:prSet phldrT="[Texto]" custT="1"/>
      <dgm:spPr/>
      <dgm:t>
        <a:bodyPr/>
        <a:lstStyle/>
        <a:p>
          <a:pPr algn="just">
            <a:buFont typeface="Arial" panose="020B0604020202020204" pitchFamily="34" charset="0"/>
            <a:buChar char="•"/>
          </a:pPr>
          <a:r>
            <a:rPr lang="es-ES" sz="2400" b="1" dirty="0"/>
            <a:t>GOLPE DE CALOR</a:t>
          </a:r>
        </a:p>
        <a:p>
          <a:pPr algn="just">
            <a:buFont typeface="Arial" panose="020B0604020202020204" pitchFamily="34" charset="0"/>
            <a:buChar char="•"/>
          </a:pPr>
          <a:r>
            <a:rPr lang="es-CO" sz="2400" b="0" i="0" dirty="0"/>
            <a:t>Se trata de un cuadro clínico ocurrido por la exposición prolongada al calor. La temperatura corporal aumenta a más de 40°C; incapacita al cuerpo de regular la temperatura. Es el cuadro clínico más grave y representa una emergencia para la vida.</a:t>
          </a:r>
          <a:endParaRPr lang="es-CO" sz="2400" dirty="0"/>
        </a:p>
      </dgm:t>
    </dgm:pt>
    <dgm:pt modelId="{803FD2D5-F7E9-4CE7-8E66-E53BD113355C}" type="parTrans" cxnId="{E019BABA-3223-45C8-88EE-698CE4BD456B}">
      <dgm:prSet/>
      <dgm:spPr/>
      <dgm:t>
        <a:bodyPr/>
        <a:lstStyle/>
        <a:p>
          <a:endParaRPr lang="es-CO"/>
        </a:p>
      </dgm:t>
    </dgm:pt>
    <dgm:pt modelId="{C99934E9-F73A-4CE7-A54C-1EABDDAF4B37}" type="sibTrans" cxnId="{E019BABA-3223-45C8-88EE-698CE4BD456B}">
      <dgm:prSet/>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 modelId="{ADF5CA38-CC50-408F-86A0-65BA78EA2C4B}" type="pres">
      <dgm:prSet presAssocID="{A87C240D-C958-4B21-9279-04959514A773}" presName="parentLin" presStyleCnt="0"/>
      <dgm:spPr/>
    </dgm:pt>
    <dgm:pt modelId="{1443235B-E483-492F-8C90-DCC471E785D8}" type="pres">
      <dgm:prSet presAssocID="{A87C240D-C958-4B21-9279-04959514A773}" presName="parentLeftMargin" presStyleLbl="node1" presStyleIdx="0" presStyleCnt="1"/>
      <dgm:spPr/>
    </dgm:pt>
    <dgm:pt modelId="{71EB055B-EB40-4E81-8F45-AC7F20129603}" type="pres">
      <dgm:prSet presAssocID="{A87C240D-C958-4B21-9279-04959514A773}" presName="parentText" presStyleLbl="node1" presStyleIdx="0" presStyleCnt="1" custScaleX="103729" custScaleY="208824" custLinFactNeighborX="57150">
        <dgm:presLayoutVars>
          <dgm:chMax val="0"/>
          <dgm:bulletEnabled val="1"/>
        </dgm:presLayoutVars>
      </dgm:prSet>
      <dgm:spPr/>
    </dgm:pt>
    <dgm:pt modelId="{F9EB8E3E-60E0-488E-A7D4-08ED13BA002C}" type="pres">
      <dgm:prSet presAssocID="{A87C240D-C958-4B21-9279-04959514A773}" presName="negativeSpace" presStyleCnt="0"/>
      <dgm:spPr/>
    </dgm:pt>
    <dgm:pt modelId="{DC82554A-7AE8-4090-8E3C-CDEE0D9D5FF9}" type="pres">
      <dgm:prSet presAssocID="{A87C240D-C958-4B21-9279-04959514A773}" presName="childText" presStyleLbl="conFgAcc1" presStyleIdx="0" presStyleCnt="1">
        <dgm:presLayoutVars>
          <dgm:bulletEnabled val="1"/>
        </dgm:presLayoutVars>
      </dgm:prSet>
      <dgm:spPr/>
    </dgm:pt>
  </dgm:ptLst>
  <dgm:cxnLst>
    <dgm:cxn modelId="{28CFB62C-8AAB-4495-9D87-6055B75D0282}" type="presOf" srcId="{9D48A6B7-EA04-4B2F-8DDD-C11C5331D030}" destId="{FCD55EE9-8BA7-42AB-98D4-22F423ACD3B0}" srcOrd="0" destOrd="0" presId="urn:microsoft.com/office/officeart/2005/8/layout/list1"/>
    <dgm:cxn modelId="{A46DDAAD-0EC9-410E-AB3F-479E98ED00D5}" type="presOf" srcId="{A87C240D-C958-4B21-9279-04959514A773}" destId="{1443235B-E483-492F-8C90-DCC471E785D8}" srcOrd="0" destOrd="0" presId="urn:microsoft.com/office/officeart/2005/8/layout/list1"/>
    <dgm:cxn modelId="{E019BABA-3223-45C8-88EE-698CE4BD456B}" srcId="{9D48A6B7-EA04-4B2F-8DDD-C11C5331D030}" destId="{A87C240D-C958-4B21-9279-04959514A773}" srcOrd="0" destOrd="0" parTransId="{803FD2D5-F7E9-4CE7-8E66-E53BD113355C}" sibTransId="{C99934E9-F73A-4CE7-A54C-1EABDDAF4B37}"/>
    <dgm:cxn modelId="{11302EF3-8AEA-4110-AA4C-C4746B8AA6D8}" type="presOf" srcId="{A87C240D-C958-4B21-9279-04959514A773}" destId="{71EB055B-EB40-4E81-8F45-AC7F20129603}" srcOrd="1" destOrd="0" presId="urn:microsoft.com/office/officeart/2005/8/layout/list1"/>
    <dgm:cxn modelId="{2EF2E97B-B867-444E-9CB4-75782CF0934B}" type="presParOf" srcId="{FCD55EE9-8BA7-42AB-98D4-22F423ACD3B0}" destId="{ADF5CA38-CC50-408F-86A0-65BA78EA2C4B}" srcOrd="0" destOrd="0" presId="urn:microsoft.com/office/officeart/2005/8/layout/list1"/>
    <dgm:cxn modelId="{38343C8A-AA41-4E2B-BCF9-87DC21901B1A}" type="presParOf" srcId="{ADF5CA38-CC50-408F-86A0-65BA78EA2C4B}" destId="{1443235B-E483-492F-8C90-DCC471E785D8}" srcOrd="0" destOrd="0" presId="urn:microsoft.com/office/officeart/2005/8/layout/list1"/>
    <dgm:cxn modelId="{75D79CB9-A78F-4336-B28A-43147301C4F0}" type="presParOf" srcId="{ADF5CA38-CC50-408F-86A0-65BA78EA2C4B}" destId="{71EB055B-EB40-4E81-8F45-AC7F20129603}" srcOrd="1" destOrd="0" presId="urn:microsoft.com/office/officeart/2005/8/layout/list1"/>
    <dgm:cxn modelId="{42AD6B65-2309-4ADC-A580-D0DE8B84836A}" type="presParOf" srcId="{FCD55EE9-8BA7-42AB-98D4-22F423ACD3B0}" destId="{F9EB8E3E-60E0-488E-A7D4-08ED13BA002C}" srcOrd="1" destOrd="0" presId="urn:microsoft.com/office/officeart/2005/8/layout/list1"/>
    <dgm:cxn modelId="{3E0BA194-7516-4676-A6EF-2490F4F39F11}" type="presParOf" srcId="{FCD55EE9-8BA7-42AB-98D4-22F423ACD3B0}" destId="{DC82554A-7AE8-4090-8E3C-CDEE0D9D5FF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6" qsCatId="simple" csTypeId="urn:microsoft.com/office/officeart/2005/8/colors/colorful4#4" csCatId="colorful" phldr="1"/>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Lst>
  <dgm:cxnLst>
    <dgm:cxn modelId="{28CFB62C-8AAB-4495-9D87-6055B75D0282}" type="presOf" srcId="{9D48A6B7-EA04-4B2F-8DDD-C11C5331D030}" destId="{FCD55EE9-8BA7-42AB-98D4-22F423ACD3B0}" srcOrd="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48A6B7-EA04-4B2F-8DDD-C11C5331D030}" type="doc">
      <dgm:prSet loTypeId="urn:microsoft.com/office/officeart/2005/8/layout/list1" loCatId="list" qsTypeId="urn:microsoft.com/office/officeart/2005/8/quickstyle/simple3#7" qsCatId="simple" csTypeId="urn:microsoft.com/office/officeart/2005/8/colors/colorful4#5" csCatId="colorful" phldr="1"/>
      <dgm:spPr/>
      <dgm:t>
        <a:bodyPr/>
        <a:lstStyle/>
        <a:p>
          <a:endParaRPr lang="es-CO"/>
        </a:p>
      </dgm:t>
    </dgm:pt>
    <dgm:pt modelId="{6F11F30C-5EB7-433D-830A-7934D7BD8ECE}">
      <dgm:prSet phldrT="[Texto]" custT="1"/>
      <dgm:spPr/>
      <dgm:t>
        <a:bodyPr/>
        <a:lstStyle/>
        <a:p>
          <a:pPr>
            <a:buFont typeface="Arial" panose="020B0604020202020204" pitchFamily="34" charset="0"/>
            <a:buChar char="•"/>
          </a:pPr>
          <a:r>
            <a:rPr lang="es-CO" sz="2000" b="0" i="0" dirty="0"/>
            <a:t>Uso de lentes para el sol con protección UV400.</a:t>
          </a:r>
          <a:endParaRPr lang="es-CO" sz="2000" dirty="0"/>
        </a:p>
      </dgm:t>
    </dgm:pt>
    <dgm:pt modelId="{2BCCEC57-14C8-4177-91EC-3CE5017DA2FC}" type="parTrans" cxnId="{419F3440-82D5-470D-A85C-07EBA1FEF43F}">
      <dgm:prSet/>
      <dgm:spPr/>
      <dgm:t>
        <a:bodyPr/>
        <a:lstStyle/>
        <a:p>
          <a:endParaRPr lang="es-CO"/>
        </a:p>
      </dgm:t>
    </dgm:pt>
    <dgm:pt modelId="{260D8984-A7CE-4140-9811-8F089C069CD7}" type="sibTrans" cxnId="{419F3440-82D5-470D-A85C-07EBA1FEF43F}">
      <dgm:prSet/>
      <dgm:spPr/>
      <dgm:t>
        <a:bodyPr/>
        <a:lstStyle/>
        <a:p>
          <a:endParaRPr lang="es-CO"/>
        </a:p>
      </dgm:t>
    </dgm:pt>
    <dgm:pt modelId="{D1A2F9BE-6A4E-4495-9AE9-F9B4728AE14F}">
      <dgm:prSet phldrT="[Texto]" custT="1"/>
      <dgm:spPr/>
      <dgm:t>
        <a:bodyPr/>
        <a:lstStyle/>
        <a:p>
          <a:pPr>
            <a:buFont typeface="Arial" panose="020B0604020202020204" pitchFamily="34" charset="0"/>
            <a:buChar char="•"/>
          </a:pPr>
          <a:r>
            <a:rPr lang="es-CO" sz="2000" b="0" i="0" dirty="0"/>
            <a:t>Tomar agua natural o, en caso necesario, electrolitos.</a:t>
          </a:r>
          <a:endParaRPr lang="es-CO" sz="2000" dirty="0"/>
        </a:p>
      </dgm:t>
    </dgm:pt>
    <dgm:pt modelId="{31B0E0FF-C368-401E-9D72-7A2ACAC63FDE}" type="parTrans" cxnId="{4152AD2D-7CB5-4F1F-948F-70744F5DA0DE}">
      <dgm:prSet/>
      <dgm:spPr/>
      <dgm:t>
        <a:bodyPr/>
        <a:lstStyle/>
        <a:p>
          <a:endParaRPr lang="es-CO"/>
        </a:p>
      </dgm:t>
    </dgm:pt>
    <dgm:pt modelId="{F073D5B3-1153-4413-A777-0FBFB15C7023}" type="sibTrans" cxnId="{4152AD2D-7CB5-4F1F-948F-70744F5DA0DE}">
      <dgm:prSet/>
      <dgm:spPr/>
      <dgm:t>
        <a:bodyPr/>
        <a:lstStyle/>
        <a:p>
          <a:endParaRPr lang="es-CO"/>
        </a:p>
      </dgm:t>
    </dgm:pt>
    <dgm:pt modelId="{67CDE284-27A3-48E2-A385-D1139002F2F8}">
      <dgm:prSet phldrT="[Texto]" custT="1"/>
      <dgm:spPr/>
      <dgm:t>
        <a:bodyPr/>
        <a:lstStyle/>
        <a:p>
          <a:pPr>
            <a:buFont typeface="Arial" panose="020B0604020202020204" pitchFamily="34" charset="0"/>
            <a:buChar char="•"/>
          </a:pPr>
          <a:r>
            <a:rPr lang="es-CO" sz="2000" b="0" i="0" dirty="0"/>
            <a:t>Ubicar un refugio o espacio fresco para cubrirse del sol y protegerse del calor.</a:t>
          </a:r>
          <a:endParaRPr lang="es-CO" sz="2000" dirty="0"/>
        </a:p>
      </dgm:t>
    </dgm:pt>
    <dgm:pt modelId="{663C7ADD-A646-4976-9C9A-3AD6A8ED4E6F}" type="parTrans" cxnId="{EF90D58F-B888-4896-A3A2-545E7127B12F}">
      <dgm:prSet/>
      <dgm:spPr/>
      <dgm:t>
        <a:bodyPr/>
        <a:lstStyle/>
        <a:p>
          <a:endParaRPr lang="es-CO"/>
        </a:p>
      </dgm:t>
    </dgm:pt>
    <dgm:pt modelId="{1E47DC5F-C41F-4D83-8B1F-611A5EA3D2E8}" type="sibTrans" cxnId="{EF90D58F-B888-4896-A3A2-545E7127B12F}">
      <dgm:prSet/>
      <dgm:spPr/>
      <dgm:t>
        <a:bodyPr/>
        <a:lstStyle/>
        <a:p>
          <a:endParaRPr lang="es-CO"/>
        </a:p>
      </dgm:t>
    </dgm:pt>
    <dgm:pt modelId="{23078B38-0539-4184-9AF5-190410C2F874}">
      <dgm:prSet phldrT="[Texto]"/>
      <dgm:spPr/>
      <dgm:t>
        <a:bodyPr/>
        <a:lstStyle/>
        <a:p>
          <a:pPr>
            <a:buFont typeface="Arial" panose="020B0604020202020204" pitchFamily="34" charset="0"/>
            <a:buChar char="•"/>
          </a:pPr>
          <a:r>
            <a:rPr lang="es-CO" b="0" i="0" dirty="0"/>
            <a:t>Evitar la exposición al calor directa y por largos periodos.</a:t>
          </a:r>
          <a:endParaRPr lang="es-CO" dirty="0"/>
        </a:p>
      </dgm:t>
    </dgm:pt>
    <dgm:pt modelId="{8AAC83A0-8A6D-4056-AAA6-B02F49A396DA}" type="parTrans" cxnId="{BC1A85D4-5655-435D-9245-D9D7CB3B7C74}">
      <dgm:prSet/>
      <dgm:spPr/>
      <dgm:t>
        <a:bodyPr/>
        <a:lstStyle/>
        <a:p>
          <a:endParaRPr lang="es-CO"/>
        </a:p>
      </dgm:t>
    </dgm:pt>
    <dgm:pt modelId="{5A65FBF8-F5E8-4BF2-BC5A-D9B23922205D}" type="sibTrans" cxnId="{BC1A85D4-5655-435D-9245-D9D7CB3B7C74}">
      <dgm:prSet/>
      <dgm:spPr/>
      <dgm:t>
        <a:bodyPr/>
        <a:lstStyle/>
        <a:p>
          <a:endParaRPr lang="es-CO"/>
        </a:p>
      </dgm:t>
    </dgm:pt>
    <dgm:pt modelId="{8239FE11-5CC3-4559-9737-4C1D5BDB8375}">
      <dgm:prSet phldrT="[Texto]" custT="1"/>
      <dgm:spPr/>
      <dgm:t>
        <a:bodyPr/>
        <a:lstStyle/>
        <a:p>
          <a:pPr>
            <a:buFont typeface="Arial" panose="020B0604020202020204" pitchFamily="34" charset="0"/>
            <a:buChar char="•"/>
          </a:pPr>
          <a:r>
            <a:rPr lang="es-CO" sz="2000" b="0" i="0" dirty="0"/>
            <a:t>Uso de bloqueador solar.</a:t>
          </a:r>
          <a:endParaRPr lang="es-CO" sz="2000" dirty="0"/>
        </a:p>
      </dgm:t>
    </dgm:pt>
    <dgm:pt modelId="{59D845C7-2F59-4DA8-A10C-7EED7DA8E6AE}" type="parTrans" cxnId="{D5CB8FA0-1580-4A12-A425-B79DE40743AB}">
      <dgm:prSet/>
      <dgm:spPr/>
      <dgm:t>
        <a:bodyPr/>
        <a:lstStyle/>
        <a:p>
          <a:endParaRPr lang="es-CO"/>
        </a:p>
      </dgm:t>
    </dgm:pt>
    <dgm:pt modelId="{5C4643B2-2038-4BF7-B2CA-0ADA551760A1}" type="sibTrans" cxnId="{D5CB8FA0-1580-4A12-A425-B79DE40743AB}">
      <dgm:prSet/>
      <dgm:spPr/>
      <dgm:t>
        <a:bodyPr/>
        <a:lstStyle/>
        <a:p>
          <a:endParaRPr lang="es-CO"/>
        </a:p>
      </dgm:t>
    </dgm:pt>
    <dgm:pt modelId="{2C20B2FA-7ADF-4340-8C88-8AC9B26B8F93}">
      <dgm:prSet phldrT="[Texto]" custT="1"/>
      <dgm:spPr/>
      <dgm:t>
        <a:bodyPr/>
        <a:lstStyle/>
        <a:p>
          <a:pPr>
            <a:buFont typeface="Arial" panose="020B0604020202020204" pitchFamily="34" charset="0"/>
            <a:buChar char="•"/>
          </a:pPr>
          <a:r>
            <a:rPr lang="es-CO" sz="2000" b="0" i="0" dirty="0"/>
            <a:t>Uso de sombrilla, gorra o sombrero.</a:t>
          </a:r>
          <a:endParaRPr lang="es-CO" sz="2000" dirty="0"/>
        </a:p>
      </dgm:t>
    </dgm:pt>
    <dgm:pt modelId="{5FB0E265-4FD2-4313-8C1C-DF3B4B20DDC2}" type="parTrans" cxnId="{55BDB96B-160D-4484-A719-BFB907327B6B}">
      <dgm:prSet/>
      <dgm:spPr/>
      <dgm:t>
        <a:bodyPr/>
        <a:lstStyle/>
        <a:p>
          <a:endParaRPr lang="es-CO"/>
        </a:p>
      </dgm:t>
    </dgm:pt>
    <dgm:pt modelId="{70A84979-05DD-41B2-A9ED-6C0BB8BB0EC9}" type="sibTrans" cxnId="{55BDB96B-160D-4484-A719-BFB907327B6B}">
      <dgm:prSet/>
      <dgm:spPr/>
      <dgm:t>
        <a:bodyPr/>
        <a:lstStyle/>
        <a:p>
          <a:endParaRPr lang="es-CO"/>
        </a:p>
      </dgm:t>
    </dgm:pt>
    <dgm:pt modelId="{FCD55EE9-8BA7-42AB-98D4-22F423ACD3B0}" type="pres">
      <dgm:prSet presAssocID="{9D48A6B7-EA04-4B2F-8DDD-C11C5331D030}" presName="linear" presStyleCnt="0">
        <dgm:presLayoutVars>
          <dgm:dir/>
          <dgm:animLvl val="lvl"/>
          <dgm:resizeHandles val="exact"/>
        </dgm:presLayoutVars>
      </dgm:prSet>
      <dgm:spPr/>
    </dgm:pt>
    <dgm:pt modelId="{1FC153FB-743D-4C10-BA2A-D24C4563B07A}" type="pres">
      <dgm:prSet presAssocID="{6F11F30C-5EB7-433D-830A-7934D7BD8ECE}" presName="parentLin" presStyleCnt="0"/>
      <dgm:spPr/>
    </dgm:pt>
    <dgm:pt modelId="{7A1332F4-FD08-4D16-A83F-640B5952566A}" type="pres">
      <dgm:prSet presAssocID="{6F11F30C-5EB7-433D-830A-7934D7BD8ECE}" presName="parentLeftMargin" presStyleLbl="node1" presStyleIdx="0" presStyleCnt="6" custScaleY="22743"/>
      <dgm:spPr/>
    </dgm:pt>
    <dgm:pt modelId="{1BCD07A9-A2A4-45F5-9216-520E5670B60C}" type="pres">
      <dgm:prSet presAssocID="{6F11F30C-5EB7-433D-830A-7934D7BD8ECE}" presName="parentText" presStyleLbl="node1" presStyleIdx="0" presStyleCnt="6">
        <dgm:presLayoutVars>
          <dgm:chMax val="0"/>
          <dgm:bulletEnabled val="1"/>
        </dgm:presLayoutVars>
      </dgm:prSet>
      <dgm:spPr/>
    </dgm:pt>
    <dgm:pt modelId="{3BE3E478-73CF-4D7E-A6DB-A46450B23F7C}" type="pres">
      <dgm:prSet presAssocID="{6F11F30C-5EB7-433D-830A-7934D7BD8ECE}" presName="negativeSpace" presStyleCnt="0"/>
      <dgm:spPr/>
    </dgm:pt>
    <dgm:pt modelId="{E9734DA6-EA6F-4B4B-B7C2-EF5309326EEA}" type="pres">
      <dgm:prSet presAssocID="{6F11F30C-5EB7-433D-830A-7934D7BD8ECE}" presName="childText" presStyleLbl="conFgAcc1" presStyleIdx="0" presStyleCnt="6">
        <dgm:presLayoutVars>
          <dgm:bulletEnabled val="1"/>
        </dgm:presLayoutVars>
      </dgm:prSet>
      <dgm:spPr/>
    </dgm:pt>
    <dgm:pt modelId="{971165DF-B6DC-4088-BC4A-118122544E65}" type="pres">
      <dgm:prSet presAssocID="{260D8984-A7CE-4140-9811-8F089C069CD7}" presName="spaceBetweenRectangles" presStyleCnt="0"/>
      <dgm:spPr/>
    </dgm:pt>
    <dgm:pt modelId="{48FC2FC7-6BA4-4614-ABBC-F1FAB8A48722}" type="pres">
      <dgm:prSet presAssocID="{8239FE11-5CC3-4559-9737-4C1D5BDB8375}" presName="parentLin" presStyleCnt="0"/>
      <dgm:spPr/>
    </dgm:pt>
    <dgm:pt modelId="{29F7880B-1152-477F-BD63-D78B7BB8C94F}" type="pres">
      <dgm:prSet presAssocID="{8239FE11-5CC3-4559-9737-4C1D5BDB8375}" presName="parentLeftMargin" presStyleLbl="node1" presStyleIdx="0" presStyleCnt="6"/>
      <dgm:spPr/>
    </dgm:pt>
    <dgm:pt modelId="{94BCA8A6-ECFD-42BD-99DD-870231014D22}" type="pres">
      <dgm:prSet presAssocID="{8239FE11-5CC3-4559-9737-4C1D5BDB8375}" presName="parentText" presStyleLbl="node1" presStyleIdx="1" presStyleCnt="6">
        <dgm:presLayoutVars>
          <dgm:chMax val="0"/>
          <dgm:bulletEnabled val="1"/>
        </dgm:presLayoutVars>
      </dgm:prSet>
      <dgm:spPr/>
    </dgm:pt>
    <dgm:pt modelId="{BDEBD9D9-65C3-494A-A61E-8AED89B252C9}" type="pres">
      <dgm:prSet presAssocID="{8239FE11-5CC3-4559-9737-4C1D5BDB8375}" presName="negativeSpace" presStyleCnt="0"/>
      <dgm:spPr/>
    </dgm:pt>
    <dgm:pt modelId="{6D7C8D94-38F6-459E-BB81-ED92A3E423E8}" type="pres">
      <dgm:prSet presAssocID="{8239FE11-5CC3-4559-9737-4C1D5BDB8375}" presName="childText" presStyleLbl="conFgAcc1" presStyleIdx="1" presStyleCnt="6">
        <dgm:presLayoutVars>
          <dgm:bulletEnabled val="1"/>
        </dgm:presLayoutVars>
      </dgm:prSet>
      <dgm:spPr/>
    </dgm:pt>
    <dgm:pt modelId="{FA447F62-4F82-4A72-A262-8CC7D889F65C}" type="pres">
      <dgm:prSet presAssocID="{5C4643B2-2038-4BF7-B2CA-0ADA551760A1}" presName="spaceBetweenRectangles" presStyleCnt="0"/>
      <dgm:spPr/>
    </dgm:pt>
    <dgm:pt modelId="{2884C559-53D3-48C9-969A-5955D3D4FFF8}" type="pres">
      <dgm:prSet presAssocID="{2C20B2FA-7ADF-4340-8C88-8AC9B26B8F93}" presName="parentLin" presStyleCnt="0"/>
      <dgm:spPr/>
    </dgm:pt>
    <dgm:pt modelId="{5B4F320B-38FA-4C8B-93A8-B2ACFAE9AFF7}" type="pres">
      <dgm:prSet presAssocID="{2C20B2FA-7ADF-4340-8C88-8AC9B26B8F93}" presName="parentLeftMargin" presStyleLbl="node1" presStyleIdx="1" presStyleCnt="6"/>
      <dgm:spPr/>
    </dgm:pt>
    <dgm:pt modelId="{DE1328ED-4405-4BBD-A6A9-F3C09C2E319C}" type="pres">
      <dgm:prSet presAssocID="{2C20B2FA-7ADF-4340-8C88-8AC9B26B8F93}" presName="parentText" presStyleLbl="node1" presStyleIdx="2" presStyleCnt="6">
        <dgm:presLayoutVars>
          <dgm:chMax val="0"/>
          <dgm:bulletEnabled val="1"/>
        </dgm:presLayoutVars>
      </dgm:prSet>
      <dgm:spPr/>
    </dgm:pt>
    <dgm:pt modelId="{570422FC-44B9-492C-93BB-13EEC5C89F92}" type="pres">
      <dgm:prSet presAssocID="{2C20B2FA-7ADF-4340-8C88-8AC9B26B8F93}" presName="negativeSpace" presStyleCnt="0"/>
      <dgm:spPr/>
    </dgm:pt>
    <dgm:pt modelId="{8B123E42-A334-407A-8536-91E5570E78CD}" type="pres">
      <dgm:prSet presAssocID="{2C20B2FA-7ADF-4340-8C88-8AC9B26B8F93}" presName="childText" presStyleLbl="conFgAcc1" presStyleIdx="2" presStyleCnt="6">
        <dgm:presLayoutVars>
          <dgm:bulletEnabled val="1"/>
        </dgm:presLayoutVars>
      </dgm:prSet>
      <dgm:spPr/>
    </dgm:pt>
    <dgm:pt modelId="{9A79ED30-EA8F-44CD-8206-41DCF5302606}" type="pres">
      <dgm:prSet presAssocID="{70A84979-05DD-41B2-A9ED-6C0BB8BB0EC9}" presName="spaceBetweenRectangles" presStyleCnt="0"/>
      <dgm:spPr/>
    </dgm:pt>
    <dgm:pt modelId="{5B878E75-9C63-4221-82D2-58DBCDBB07D5}" type="pres">
      <dgm:prSet presAssocID="{D1A2F9BE-6A4E-4495-9AE9-F9B4728AE14F}" presName="parentLin" presStyleCnt="0"/>
      <dgm:spPr/>
    </dgm:pt>
    <dgm:pt modelId="{47DA0AE5-D4C8-4B53-8A3E-DA042C4D62CF}" type="pres">
      <dgm:prSet presAssocID="{D1A2F9BE-6A4E-4495-9AE9-F9B4728AE14F}" presName="parentLeftMargin" presStyleLbl="node1" presStyleIdx="2" presStyleCnt="6" custScaleY="22743"/>
      <dgm:spPr/>
    </dgm:pt>
    <dgm:pt modelId="{E60F1CD3-E6D8-444F-83BA-63AB290B99CD}" type="pres">
      <dgm:prSet presAssocID="{D1A2F9BE-6A4E-4495-9AE9-F9B4728AE14F}" presName="parentText" presStyleLbl="node1" presStyleIdx="3" presStyleCnt="6">
        <dgm:presLayoutVars>
          <dgm:chMax val="0"/>
          <dgm:bulletEnabled val="1"/>
        </dgm:presLayoutVars>
      </dgm:prSet>
      <dgm:spPr/>
    </dgm:pt>
    <dgm:pt modelId="{46B6CCCF-2DA2-4EC4-B368-D203B6C77E1B}" type="pres">
      <dgm:prSet presAssocID="{D1A2F9BE-6A4E-4495-9AE9-F9B4728AE14F}" presName="negativeSpace" presStyleCnt="0"/>
      <dgm:spPr/>
    </dgm:pt>
    <dgm:pt modelId="{160BD307-BED2-4B6E-8550-FD8ABE2EA92F}" type="pres">
      <dgm:prSet presAssocID="{D1A2F9BE-6A4E-4495-9AE9-F9B4728AE14F}" presName="childText" presStyleLbl="conFgAcc1" presStyleIdx="3" presStyleCnt="6">
        <dgm:presLayoutVars>
          <dgm:bulletEnabled val="1"/>
        </dgm:presLayoutVars>
      </dgm:prSet>
      <dgm:spPr/>
    </dgm:pt>
    <dgm:pt modelId="{55B9B6BA-F136-43FB-9A60-4FE629971AA1}" type="pres">
      <dgm:prSet presAssocID="{F073D5B3-1153-4413-A777-0FBFB15C7023}" presName="spaceBetweenRectangles" presStyleCnt="0"/>
      <dgm:spPr/>
    </dgm:pt>
    <dgm:pt modelId="{EBE343F9-7B92-46C7-83C6-17F260F89F0D}" type="pres">
      <dgm:prSet presAssocID="{67CDE284-27A3-48E2-A385-D1139002F2F8}" presName="parentLin" presStyleCnt="0"/>
      <dgm:spPr/>
    </dgm:pt>
    <dgm:pt modelId="{49C49CB6-642B-401D-A49B-3B3C10C4B78C}" type="pres">
      <dgm:prSet presAssocID="{67CDE284-27A3-48E2-A385-D1139002F2F8}" presName="parentLeftMargin" presStyleLbl="node1" presStyleIdx="3" presStyleCnt="6"/>
      <dgm:spPr/>
    </dgm:pt>
    <dgm:pt modelId="{48A4225D-68FC-431E-BA78-8737DD406C8E}" type="pres">
      <dgm:prSet presAssocID="{67CDE284-27A3-48E2-A385-D1139002F2F8}" presName="parentText" presStyleLbl="node1" presStyleIdx="4" presStyleCnt="6" custScaleY="132528">
        <dgm:presLayoutVars>
          <dgm:chMax val="0"/>
          <dgm:bulletEnabled val="1"/>
        </dgm:presLayoutVars>
      </dgm:prSet>
      <dgm:spPr/>
    </dgm:pt>
    <dgm:pt modelId="{5C3E9DAD-4F6F-4646-818E-152F1F5E7E0F}" type="pres">
      <dgm:prSet presAssocID="{67CDE284-27A3-48E2-A385-D1139002F2F8}" presName="negativeSpace" presStyleCnt="0"/>
      <dgm:spPr/>
    </dgm:pt>
    <dgm:pt modelId="{FB88B47B-C025-4977-83E9-99CD65D8E429}" type="pres">
      <dgm:prSet presAssocID="{67CDE284-27A3-48E2-A385-D1139002F2F8}" presName="childText" presStyleLbl="conFgAcc1" presStyleIdx="4" presStyleCnt="6">
        <dgm:presLayoutVars>
          <dgm:bulletEnabled val="1"/>
        </dgm:presLayoutVars>
      </dgm:prSet>
      <dgm:spPr/>
    </dgm:pt>
    <dgm:pt modelId="{713C311D-36FC-4170-A327-5E4AA5B96FD6}" type="pres">
      <dgm:prSet presAssocID="{1E47DC5F-C41F-4D83-8B1F-611A5EA3D2E8}" presName="spaceBetweenRectangles" presStyleCnt="0"/>
      <dgm:spPr/>
    </dgm:pt>
    <dgm:pt modelId="{A3F852D3-8E9C-4D62-A8AF-ED0B5CF1DE8A}" type="pres">
      <dgm:prSet presAssocID="{23078B38-0539-4184-9AF5-190410C2F874}" presName="parentLin" presStyleCnt="0"/>
      <dgm:spPr/>
    </dgm:pt>
    <dgm:pt modelId="{94522D9B-9399-4F00-BC1C-1344822C9E3A}" type="pres">
      <dgm:prSet presAssocID="{23078B38-0539-4184-9AF5-190410C2F874}" presName="parentLeftMargin" presStyleLbl="node1" presStyleIdx="4" presStyleCnt="6"/>
      <dgm:spPr/>
    </dgm:pt>
    <dgm:pt modelId="{DCDF2BA4-B690-414E-A5B6-7C4BA0C330A0}" type="pres">
      <dgm:prSet presAssocID="{23078B38-0539-4184-9AF5-190410C2F874}" presName="parentText" presStyleLbl="node1" presStyleIdx="5" presStyleCnt="6" custScaleY="92457">
        <dgm:presLayoutVars>
          <dgm:chMax val="0"/>
          <dgm:bulletEnabled val="1"/>
        </dgm:presLayoutVars>
      </dgm:prSet>
      <dgm:spPr/>
    </dgm:pt>
    <dgm:pt modelId="{0AACF924-D7DB-4837-95DA-E59A584C0E43}" type="pres">
      <dgm:prSet presAssocID="{23078B38-0539-4184-9AF5-190410C2F874}" presName="negativeSpace" presStyleCnt="0"/>
      <dgm:spPr/>
    </dgm:pt>
    <dgm:pt modelId="{183852D5-C1D7-4A44-8F76-57499FC1A27F}" type="pres">
      <dgm:prSet presAssocID="{23078B38-0539-4184-9AF5-190410C2F874}" presName="childText" presStyleLbl="conFgAcc1" presStyleIdx="5" presStyleCnt="6">
        <dgm:presLayoutVars>
          <dgm:bulletEnabled val="1"/>
        </dgm:presLayoutVars>
      </dgm:prSet>
      <dgm:spPr/>
    </dgm:pt>
  </dgm:ptLst>
  <dgm:cxnLst>
    <dgm:cxn modelId="{F787E726-40B2-4FD1-A133-51C4CBDBD01F}" type="presOf" srcId="{8239FE11-5CC3-4559-9737-4C1D5BDB8375}" destId="{29F7880B-1152-477F-BD63-D78B7BB8C94F}" srcOrd="0" destOrd="0" presId="urn:microsoft.com/office/officeart/2005/8/layout/list1"/>
    <dgm:cxn modelId="{28CFB62C-8AAB-4495-9D87-6055B75D0282}" type="presOf" srcId="{9D48A6B7-EA04-4B2F-8DDD-C11C5331D030}" destId="{FCD55EE9-8BA7-42AB-98D4-22F423ACD3B0}" srcOrd="0" destOrd="0" presId="urn:microsoft.com/office/officeart/2005/8/layout/list1"/>
    <dgm:cxn modelId="{4152AD2D-7CB5-4F1F-948F-70744F5DA0DE}" srcId="{9D48A6B7-EA04-4B2F-8DDD-C11C5331D030}" destId="{D1A2F9BE-6A4E-4495-9AE9-F9B4728AE14F}" srcOrd="3" destOrd="0" parTransId="{31B0E0FF-C368-401E-9D72-7A2ACAC63FDE}" sibTransId="{F073D5B3-1153-4413-A777-0FBFB15C7023}"/>
    <dgm:cxn modelId="{06F72532-E01E-4DA7-8B9C-F91023CBCFB4}" type="presOf" srcId="{6F11F30C-5EB7-433D-830A-7934D7BD8ECE}" destId="{1BCD07A9-A2A4-45F5-9216-520E5670B60C}" srcOrd="1" destOrd="0" presId="urn:microsoft.com/office/officeart/2005/8/layout/list1"/>
    <dgm:cxn modelId="{419F3440-82D5-470D-A85C-07EBA1FEF43F}" srcId="{9D48A6B7-EA04-4B2F-8DDD-C11C5331D030}" destId="{6F11F30C-5EB7-433D-830A-7934D7BD8ECE}" srcOrd="0" destOrd="0" parTransId="{2BCCEC57-14C8-4177-91EC-3CE5017DA2FC}" sibTransId="{260D8984-A7CE-4140-9811-8F089C069CD7}"/>
    <dgm:cxn modelId="{1CC7CD45-6EAD-448C-8B77-FBF65BE10657}" type="presOf" srcId="{8239FE11-5CC3-4559-9737-4C1D5BDB8375}" destId="{94BCA8A6-ECFD-42BD-99DD-870231014D22}" srcOrd="1" destOrd="0" presId="urn:microsoft.com/office/officeart/2005/8/layout/list1"/>
    <dgm:cxn modelId="{DC91FD48-9299-4363-A39E-54C542ED2DFE}" type="presOf" srcId="{2C20B2FA-7ADF-4340-8C88-8AC9B26B8F93}" destId="{5B4F320B-38FA-4C8B-93A8-B2ACFAE9AFF7}" srcOrd="0" destOrd="0" presId="urn:microsoft.com/office/officeart/2005/8/layout/list1"/>
    <dgm:cxn modelId="{55BDB96B-160D-4484-A719-BFB907327B6B}" srcId="{9D48A6B7-EA04-4B2F-8DDD-C11C5331D030}" destId="{2C20B2FA-7ADF-4340-8C88-8AC9B26B8F93}" srcOrd="2" destOrd="0" parTransId="{5FB0E265-4FD2-4313-8C1C-DF3B4B20DDC2}" sibTransId="{70A84979-05DD-41B2-A9ED-6C0BB8BB0EC9}"/>
    <dgm:cxn modelId="{B2A3CB6B-87AB-4278-9EA0-1F9E1590C075}" type="presOf" srcId="{67CDE284-27A3-48E2-A385-D1139002F2F8}" destId="{49C49CB6-642B-401D-A49B-3B3C10C4B78C}" srcOrd="0" destOrd="0" presId="urn:microsoft.com/office/officeart/2005/8/layout/list1"/>
    <dgm:cxn modelId="{50F33B4E-51D7-47ED-9114-953020D206AA}" type="presOf" srcId="{23078B38-0539-4184-9AF5-190410C2F874}" destId="{DCDF2BA4-B690-414E-A5B6-7C4BA0C330A0}" srcOrd="1" destOrd="0" presId="urn:microsoft.com/office/officeart/2005/8/layout/list1"/>
    <dgm:cxn modelId="{E53C7586-D5C9-4528-B946-8FC98C92D2EC}" type="presOf" srcId="{D1A2F9BE-6A4E-4495-9AE9-F9B4728AE14F}" destId="{47DA0AE5-D4C8-4B53-8A3E-DA042C4D62CF}" srcOrd="0" destOrd="0" presId="urn:microsoft.com/office/officeart/2005/8/layout/list1"/>
    <dgm:cxn modelId="{EF90D58F-B888-4896-A3A2-545E7127B12F}" srcId="{9D48A6B7-EA04-4B2F-8DDD-C11C5331D030}" destId="{67CDE284-27A3-48E2-A385-D1139002F2F8}" srcOrd="4" destOrd="0" parTransId="{663C7ADD-A646-4976-9C9A-3AD6A8ED4E6F}" sibTransId="{1E47DC5F-C41F-4D83-8B1F-611A5EA3D2E8}"/>
    <dgm:cxn modelId="{D5CB8FA0-1580-4A12-A425-B79DE40743AB}" srcId="{9D48A6B7-EA04-4B2F-8DDD-C11C5331D030}" destId="{8239FE11-5CC3-4559-9737-4C1D5BDB8375}" srcOrd="1" destOrd="0" parTransId="{59D845C7-2F59-4DA8-A10C-7EED7DA8E6AE}" sibTransId="{5C4643B2-2038-4BF7-B2CA-0ADA551760A1}"/>
    <dgm:cxn modelId="{45C3EEA5-0E7B-4C73-8900-A294EB3E8B52}" type="presOf" srcId="{2C20B2FA-7ADF-4340-8C88-8AC9B26B8F93}" destId="{DE1328ED-4405-4BBD-A6A9-F3C09C2E319C}" srcOrd="1" destOrd="0" presId="urn:microsoft.com/office/officeart/2005/8/layout/list1"/>
    <dgm:cxn modelId="{C589ECAC-7306-459E-BFFB-1EDDDE792C3B}" type="presOf" srcId="{23078B38-0539-4184-9AF5-190410C2F874}" destId="{94522D9B-9399-4F00-BC1C-1344822C9E3A}" srcOrd="0" destOrd="0" presId="urn:microsoft.com/office/officeart/2005/8/layout/list1"/>
    <dgm:cxn modelId="{BC1A85D4-5655-435D-9245-D9D7CB3B7C74}" srcId="{9D48A6B7-EA04-4B2F-8DDD-C11C5331D030}" destId="{23078B38-0539-4184-9AF5-190410C2F874}" srcOrd="5" destOrd="0" parTransId="{8AAC83A0-8A6D-4056-AAA6-B02F49A396DA}" sibTransId="{5A65FBF8-F5E8-4BF2-BC5A-D9B23922205D}"/>
    <dgm:cxn modelId="{D8D52EEE-F6A1-415A-A86D-EA07E320866A}" type="presOf" srcId="{D1A2F9BE-6A4E-4495-9AE9-F9B4728AE14F}" destId="{E60F1CD3-E6D8-444F-83BA-63AB290B99CD}" srcOrd="1" destOrd="0" presId="urn:microsoft.com/office/officeart/2005/8/layout/list1"/>
    <dgm:cxn modelId="{8D7A43EE-855B-49CB-91A5-95851CB8170C}" type="presOf" srcId="{6F11F30C-5EB7-433D-830A-7934D7BD8ECE}" destId="{7A1332F4-FD08-4D16-A83F-640B5952566A}" srcOrd="0" destOrd="0" presId="urn:microsoft.com/office/officeart/2005/8/layout/list1"/>
    <dgm:cxn modelId="{73CB22FB-8F3B-4278-9BC6-F56083445317}" type="presOf" srcId="{67CDE284-27A3-48E2-A385-D1139002F2F8}" destId="{48A4225D-68FC-431E-BA78-8737DD406C8E}" srcOrd="1" destOrd="0" presId="urn:microsoft.com/office/officeart/2005/8/layout/list1"/>
    <dgm:cxn modelId="{40309595-3076-4513-BBB5-DD8A1A31F668}" type="presParOf" srcId="{FCD55EE9-8BA7-42AB-98D4-22F423ACD3B0}" destId="{1FC153FB-743D-4C10-BA2A-D24C4563B07A}" srcOrd="0" destOrd="0" presId="urn:microsoft.com/office/officeart/2005/8/layout/list1"/>
    <dgm:cxn modelId="{F7400CDA-364B-4D46-8DFA-8BA33163DD65}" type="presParOf" srcId="{1FC153FB-743D-4C10-BA2A-D24C4563B07A}" destId="{7A1332F4-FD08-4D16-A83F-640B5952566A}" srcOrd="0" destOrd="0" presId="urn:microsoft.com/office/officeart/2005/8/layout/list1"/>
    <dgm:cxn modelId="{B17F58F5-A065-4DDA-8856-743EBB7A2BC4}" type="presParOf" srcId="{1FC153FB-743D-4C10-BA2A-D24C4563B07A}" destId="{1BCD07A9-A2A4-45F5-9216-520E5670B60C}" srcOrd="1" destOrd="0" presId="urn:microsoft.com/office/officeart/2005/8/layout/list1"/>
    <dgm:cxn modelId="{28407284-D987-44D3-8342-BD4202F6CE76}" type="presParOf" srcId="{FCD55EE9-8BA7-42AB-98D4-22F423ACD3B0}" destId="{3BE3E478-73CF-4D7E-A6DB-A46450B23F7C}" srcOrd="1" destOrd="0" presId="urn:microsoft.com/office/officeart/2005/8/layout/list1"/>
    <dgm:cxn modelId="{511A4BDF-66B9-435D-B2BF-C05203EFD6FB}" type="presParOf" srcId="{FCD55EE9-8BA7-42AB-98D4-22F423ACD3B0}" destId="{E9734DA6-EA6F-4B4B-B7C2-EF5309326EEA}" srcOrd="2" destOrd="0" presId="urn:microsoft.com/office/officeart/2005/8/layout/list1"/>
    <dgm:cxn modelId="{FD5A9224-5606-477A-B77A-C44C3449BB38}" type="presParOf" srcId="{FCD55EE9-8BA7-42AB-98D4-22F423ACD3B0}" destId="{971165DF-B6DC-4088-BC4A-118122544E65}" srcOrd="3" destOrd="0" presId="urn:microsoft.com/office/officeart/2005/8/layout/list1"/>
    <dgm:cxn modelId="{7A25A969-CA9A-4F4E-9D04-D24CD1F5B417}" type="presParOf" srcId="{FCD55EE9-8BA7-42AB-98D4-22F423ACD3B0}" destId="{48FC2FC7-6BA4-4614-ABBC-F1FAB8A48722}" srcOrd="4" destOrd="0" presId="urn:microsoft.com/office/officeart/2005/8/layout/list1"/>
    <dgm:cxn modelId="{96D0C05C-17D7-41B7-8841-8517EBE30540}" type="presParOf" srcId="{48FC2FC7-6BA4-4614-ABBC-F1FAB8A48722}" destId="{29F7880B-1152-477F-BD63-D78B7BB8C94F}" srcOrd="0" destOrd="0" presId="urn:microsoft.com/office/officeart/2005/8/layout/list1"/>
    <dgm:cxn modelId="{6F1F9674-4E14-4FF9-A5CE-2E621E69ABD9}" type="presParOf" srcId="{48FC2FC7-6BA4-4614-ABBC-F1FAB8A48722}" destId="{94BCA8A6-ECFD-42BD-99DD-870231014D22}" srcOrd="1" destOrd="0" presId="urn:microsoft.com/office/officeart/2005/8/layout/list1"/>
    <dgm:cxn modelId="{D1B53A6A-6808-449F-9704-21137A5307CC}" type="presParOf" srcId="{FCD55EE9-8BA7-42AB-98D4-22F423ACD3B0}" destId="{BDEBD9D9-65C3-494A-A61E-8AED89B252C9}" srcOrd="5" destOrd="0" presId="urn:microsoft.com/office/officeart/2005/8/layout/list1"/>
    <dgm:cxn modelId="{71E4A92C-F129-48FA-9D60-6842B3F9E1FB}" type="presParOf" srcId="{FCD55EE9-8BA7-42AB-98D4-22F423ACD3B0}" destId="{6D7C8D94-38F6-459E-BB81-ED92A3E423E8}" srcOrd="6" destOrd="0" presId="urn:microsoft.com/office/officeart/2005/8/layout/list1"/>
    <dgm:cxn modelId="{7E10107D-0390-4BE1-99BE-1675B4F64363}" type="presParOf" srcId="{FCD55EE9-8BA7-42AB-98D4-22F423ACD3B0}" destId="{FA447F62-4F82-4A72-A262-8CC7D889F65C}" srcOrd="7" destOrd="0" presId="urn:microsoft.com/office/officeart/2005/8/layout/list1"/>
    <dgm:cxn modelId="{95F26213-D0C5-4FB6-9D7E-B4B08A9119CD}" type="presParOf" srcId="{FCD55EE9-8BA7-42AB-98D4-22F423ACD3B0}" destId="{2884C559-53D3-48C9-969A-5955D3D4FFF8}" srcOrd="8" destOrd="0" presId="urn:microsoft.com/office/officeart/2005/8/layout/list1"/>
    <dgm:cxn modelId="{2BDBF47E-7F35-4DA0-B155-A1ADEE9006BF}" type="presParOf" srcId="{2884C559-53D3-48C9-969A-5955D3D4FFF8}" destId="{5B4F320B-38FA-4C8B-93A8-B2ACFAE9AFF7}" srcOrd="0" destOrd="0" presId="urn:microsoft.com/office/officeart/2005/8/layout/list1"/>
    <dgm:cxn modelId="{2ACA6219-38E2-4D21-9D99-336FBCBB4251}" type="presParOf" srcId="{2884C559-53D3-48C9-969A-5955D3D4FFF8}" destId="{DE1328ED-4405-4BBD-A6A9-F3C09C2E319C}" srcOrd="1" destOrd="0" presId="urn:microsoft.com/office/officeart/2005/8/layout/list1"/>
    <dgm:cxn modelId="{D7BE9B66-8149-4734-887D-F41C59CB0F12}" type="presParOf" srcId="{FCD55EE9-8BA7-42AB-98D4-22F423ACD3B0}" destId="{570422FC-44B9-492C-93BB-13EEC5C89F92}" srcOrd="9" destOrd="0" presId="urn:microsoft.com/office/officeart/2005/8/layout/list1"/>
    <dgm:cxn modelId="{4CBAE3E4-5D33-4DE4-9A31-2087661F2E24}" type="presParOf" srcId="{FCD55EE9-8BA7-42AB-98D4-22F423ACD3B0}" destId="{8B123E42-A334-407A-8536-91E5570E78CD}" srcOrd="10" destOrd="0" presId="urn:microsoft.com/office/officeart/2005/8/layout/list1"/>
    <dgm:cxn modelId="{6A1A70D3-1F05-4B29-9D57-0AF9C4FBEA01}" type="presParOf" srcId="{FCD55EE9-8BA7-42AB-98D4-22F423ACD3B0}" destId="{9A79ED30-EA8F-44CD-8206-41DCF5302606}" srcOrd="11" destOrd="0" presId="urn:microsoft.com/office/officeart/2005/8/layout/list1"/>
    <dgm:cxn modelId="{F632F3D9-B6FC-45D9-A1FB-3708AF21A65B}" type="presParOf" srcId="{FCD55EE9-8BA7-42AB-98D4-22F423ACD3B0}" destId="{5B878E75-9C63-4221-82D2-58DBCDBB07D5}" srcOrd="12" destOrd="0" presId="urn:microsoft.com/office/officeart/2005/8/layout/list1"/>
    <dgm:cxn modelId="{E413B332-3650-431E-B65C-7325523C9177}" type="presParOf" srcId="{5B878E75-9C63-4221-82D2-58DBCDBB07D5}" destId="{47DA0AE5-D4C8-4B53-8A3E-DA042C4D62CF}" srcOrd="0" destOrd="0" presId="urn:microsoft.com/office/officeart/2005/8/layout/list1"/>
    <dgm:cxn modelId="{9A09832E-C77B-4104-9F86-9F8D837EA0D6}" type="presParOf" srcId="{5B878E75-9C63-4221-82D2-58DBCDBB07D5}" destId="{E60F1CD3-E6D8-444F-83BA-63AB290B99CD}" srcOrd="1" destOrd="0" presId="urn:microsoft.com/office/officeart/2005/8/layout/list1"/>
    <dgm:cxn modelId="{05EB0B79-E48B-4832-BB88-649FF681066F}" type="presParOf" srcId="{FCD55EE9-8BA7-42AB-98D4-22F423ACD3B0}" destId="{46B6CCCF-2DA2-4EC4-B368-D203B6C77E1B}" srcOrd="13" destOrd="0" presId="urn:microsoft.com/office/officeart/2005/8/layout/list1"/>
    <dgm:cxn modelId="{D77F9ADF-68A8-4E40-9043-4B747B9C9DE3}" type="presParOf" srcId="{FCD55EE9-8BA7-42AB-98D4-22F423ACD3B0}" destId="{160BD307-BED2-4B6E-8550-FD8ABE2EA92F}" srcOrd="14" destOrd="0" presId="urn:microsoft.com/office/officeart/2005/8/layout/list1"/>
    <dgm:cxn modelId="{D6E3CBD0-EF2C-43AD-94FD-65DC3A5F84A7}" type="presParOf" srcId="{FCD55EE9-8BA7-42AB-98D4-22F423ACD3B0}" destId="{55B9B6BA-F136-43FB-9A60-4FE629971AA1}" srcOrd="15" destOrd="0" presId="urn:microsoft.com/office/officeart/2005/8/layout/list1"/>
    <dgm:cxn modelId="{97EC817A-974A-46C8-82DA-EFA93D27D9E2}" type="presParOf" srcId="{FCD55EE9-8BA7-42AB-98D4-22F423ACD3B0}" destId="{EBE343F9-7B92-46C7-83C6-17F260F89F0D}" srcOrd="16" destOrd="0" presId="urn:microsoft.com/office/officeart/2005/8/layout/list1"/>
    <dgm:cxn modelId="{3DB36ABF-8926-40DA-ADDD-B4E52492C00F}" type="presParOf" srcId="{EBE343F9-7B92-46C7-83C6-17F260F89F0D}" destId="{49C49CB6-642B-401D-A49B-3B3C10C4B78C}" srcOrd="0" destOrd="0" presId="urn:microsoft.com/office/officeart/2005/8/layout/list1"/>
    <dgm:cxn modelId="{69BB7AB5-A60A-45B7-AD54-83C8C915F5FA}" type="presParOf" srcId="{EBE343F9-7B92-46C7-83C6-17F260F89F0D}" destId="{48A4225D-68FC-431E-BA78-8737DD406C8E}" srcOrd="1" destOrd="0" presId="urn:microsoft.com/office/officeart/2005/8/layout/list1"/>
    <dgm:cxn modelId="{A0A35372-BBD6-4D15-BF21-76165CE4B035}" type="presParOf" srcId="{FCD55EE9-8BA7-42AB-98D4-22F423ACD3B0}" destId="{5C3E9DAD-4F6F-4646-818E-152F1F5E7E0F}" srcOrd="17" destOrd="0" presId="urn:microsoft.com/office/officeart/2005/8/layout/list1"/>
    <dgm:cxn modelId="{A2AAC169-2349-4DD2-B668-7CDC1BDA4E7E}" type="presParOf" srcId="{FCD55EE9-8BA7-42AB-98D4-22F423ACD3B0}" destId="{FB88B47B-C025-4977-83E9-99CD65D8E429}" srcOrd="18" destOrd="0" presId="urn:microsoft.com/office/officeart/2005/8/layout/list1"/>
    <dgm:cxn modelId="{4794D98F-4528-480D-AB82-46FAD902D3B2}" type="presParOf" srcId="{FCD55EE9-8BA7-42AB-98D4-22F423ACD3B0}" destId="{713C311D-36FC-4170-A327-5E4AA5B96FD6}" srcOrd="19" destOrd="0" presId="urn:microsoft.com/office/officeart/2005/8/layout/list1"/>
    <dgm:cxn modelId="{84D90FEC-5B6D-426E-908E-AD0CE5598EE5}" type="presParOf" srcId="{FCD55EE9-8BA7-42AB-98D4-22F423ACD3B0}" destId="{A3F852D3-8E9C-4D62-A8AF-ED0B5CF1DE8A}" srcOrd="20" destOrd="0" presId="urn:microsoft.com/office/officeart/2005/8/layout/list1"/>
    <dgm:cxn modelId="{50E0A71C-E8D0-4686-AF70-85D08889DB7C}" type="presParOf" srcId="{A3F852D3-8E9C-4D62-A8AF-ED0B5CF1DE8A}" destId="{94522D9B-9399-4F00-BC1C-1344822C9E3A}" srcOrd="0" destOrd="0" presId="urn:microsoft.com/office/officeart/2005/8/layout/list1"/>
    <dgm:cxn modelId="{9A5D7EDB-4A69-442D-9FE8-C12674B3682D}" type="presParOf" srcId="{A3F852D3-8E9C-4D62-A8AF-ED0B5CF1DE8A}" destId="{DCDF2BA4-B690-414E-A5B6-7C4BA0C330A0}" srcOrd="1" destOrd="0" presId="urn:microsoft.com/office/officeart/2005/8/layout/list1"/>
    <dgm:cxn modelId="{BA9EEE91-CDEC-4317-80C1-B3B1E3E45A1E}" type="presParOf" srcId="{FCD55EE9-8BA7-42AB-98D4-22F423ACD3B0}" destId="{0AACF924-D7DB-4837-95DA-E59A584C0E43}" srcOrd="21" destOrd="0" presId="urn:microsoft.com/office/officeart/2005/8/layout/list1"/>
    <dgm:cxn modelId="{6B717EEB-FFA2-4346-A0E3-F8E88A24A58C}" type="presParOf" srcId="{FCD55EE9-8BA7-42AB-98D4-22F423ACD3B0}" destId="{183852D5-C1D7-4A44-8F76-57499FC1A27F}"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852C4B-EE17-4AFF-BA2A-BC6CE82038BA}" type="doc">
      <dgm:prSet loTypeId="urn:microsoft.com/office/officeart/2005/8/layout/hProcess9" loCatId="process" qsTypeId="urn:microsoft.com/office/officeart/2005/8/quickstyle/simple1#1" qsCatId="simple" csTypeId="urn:microsoft.com/office/officeart/2005/8/colors/colorful5#1" csCatId="colorful" phldr="1"/>
      <dgm:spPr/>
      <dgm:t>
        <a:bodyPr/>
        <a:lstStyle/>
        <a:p>
          <a:endParaRPr lang="es-CO"/>
        </a:p>
      </dgm:t>
    </dgm:pt>
    <dgm:pt modelId="{89FB36DA-8E60-461D-86EF-8C61C64B73F3}">
      <dgm:prSet phldrT="[Texto]"/>
      <dgm:spPr/>
      <dgm:t>
        <a:bodyPr/>
        <a:lstStyle/>
        <a:p>
          <a:pPr>
            <a:buFont typeface="Arial" panose="020B0604020202020204" pitchFamily="34" charset="0"/>
            <a:buChar char="•"/>
          </a:pPr>
          <a:r>
            <a:rPr lang="es-CO" b="0" i="0" dirty="0"/>
            <a:t>Retirar de la exposición al calor y llevar a un lugar fresco.</a:t>
          </a:r>
          <a:endParaRPr lang="es-CO" dirty="0"/>
        </a:p>
      </dgm:t>
    </dgm:pt>
    <dgm:pt modelId="{B98CA374-0D1C-4AC9-93D8-8DD25450E67C}" type="parTrans" cxnId="{49977683-B6CA-48EE-9E6E-E4824497757F}">
      <dgm:prSet/>
      <dgm:spPr/>
      <dgm:t>
        <a:bodyPr/>
        <a:lstStyle/>
        <a:p>
          <a:endParaRPr lang="es-CO"/>
        </a:p>
      </dgm:t>
    </dgm:pt>
    <dgm:pt modelId="{4730297C-032C-4363-ABE7-6D0C5138A5C7}" type="sibTrans" cxnId="{49977683-B6CA-48EE-9E6E-E4824497757F}">
      <dgm:prSet/>
      <dgm:spPr/>
      <dgm:t>
        <a:bodyPr/>
        <a:lstStyle/>
        <a:p>
          <a:endParaRPr lang="es-CO"/>
        </a:p>
      </dgm:t>
    </dgm:pt>
    <dgm:pt modelId="{ACA494C5-F21C-44A4-9104-C42153813A00}">
      <dgm:prSet phldrT="[Texto]"/>
      <dgm:spPr/>
      <dgm:t>
        <a:bodyPr/>
        <a:lstStyle/>
        <a:p>
          <a:pPr>
            <a:buNone/>
          </a:pPr>
          <a:r>
            <a:rPr lang="es-CO" b="0" i="0" dirty="0"/>
            <a:t>Buscar atención médica.</a:t>
          </a:r>
          <a:endParaRPr lang="es-CO" dirty="0"/>
        </a:p>
      </dgm:t>
    </dgm:pt>
    <dgm:pt modelId="{2B3D6879-9F6E-4E06-A991-26E4EC096D15}" type="parTrans" cxnId="{51DABC03-CEFC-4E77-A397-B535E40AA39B}">
      <dgm:prSet/>
      <dgm:spPr/>
      <dgm:t>
        <a:bodyPr/>
        <a:lstStyle/>
        <a:p>
          <a:endParaRPr lang="es-CO"/>
        </a:p>
      </dgm:t>
    </dgm:pt>
    <dgm:pt modelId="{01CA0FFC-0A1E-45B1-A1CB-2DF925F6B2A9}" type="sibTrans" cxnId="{51DABC03-CEFC-4E77-A397-B535E40AA39B}">
      <dgm:prSet/>
      <dgm:spPr/>
      <dgm:t>
        <a:bodyPr/>
        <a:lstStyle/>
        <a:p>
          <a:endParaRPr lang="es-CO"/>
        </a:p>
      </dgm:t>
    </dgm:pt>
    <dgm:pt modelId="{AA4D9649-0110-48B9-B940-59FE385CC2E0}">
      <dgm:prSet phldrT="[Texto]"/>
      <dgm:spPr/>
      <dgm:t>
        <a:bodyPr/>
        <a:lstStyle/>
        <a:p>
          <a:pPr>
            <a:buFont typeface="Arial" panose="020B0604020202020204" pitchFamily="34" charset="0"/>
            <a:buChar char="•"/>
          </a:pPr>
          <a:r>
            <a:rPr lang="es-CO" b="0" i="0" dirty="0"/>
            <a:t>Mientras se obtiene la ayuda colocar compresas frías en cuello, axilas e ingles y ventilar a la persona.</a:t>
          </a:r>
          <a:endParaRPr lang="es-CO" dirty="0"/>
        </a:p>
      </dgm:t>
    </dgm:pt>
    <dgm:pt modelId="{48546FE5-602D-4A30-B2F3-CA6802659914}" type="parTrans" cxnId="{5023F6C6-EAE6-438E-963F-AD44306F491F}">
      <dgm:prSet/>
      <dgm:spPr/>
      <dgm:t>
        <a:bodyPr/>
        <a:lstStyle/>
        <a:p>
          <a:endParaRPr lang="es-CO"/>
        </a:p>
      </dgm:t>
    </dgm:pt>
    <dgm:pt modelId="{4579EAD3-8B68-4612-A46A-F2C3BDE18FFD}" type="sibTrans" cxnId="{5023F6C6-EAE6-438E-963F-AD44306F491F}">
      <dgm:prSet/>
      <dgm:spPr/>
      <dgm:t>
        <a:bodyPr/>
        <a:lstStyle/>
        <a:p>
          <a:endParaRPr lang="es-CO"/>
        </a:p>
      </dgm:t>
    </dgm:pt>
    <dgm:pt modelId="{1CE71C21-E871-4001-911E-7EDEE043D8BF}" type="pres">
      <dgm:prSet presAssocID="{60852C4B-EE17-4AFF-BA2A-BC6CE82038BA}" presName="CompostProcess" presStyleCnt="0">
        <dgm:presLayoutVars>
          <dgm:dir/>
          <dgm:resizeHandles val="exact"/>
        </dgm:presLayoutVars>
      </dgm:prSet>
      <dgm:spPr/>
    </dgm:pt>
    <dgm:pt modelId="{9CCF8E0A-5644-45CF-9ECE-97B472B207F9}" type="pres">
      <dgm:prSet presAssocID="{60852C4B-EE17-4AFF-BA2A-BC6CE82038BA}" presName="arrow" presStyleLbl="bgShp" presStyleIdx="0" presStyleCnt="1"/>
      <dgm:spPr/>
    </dgm:pt>
    <dgm:pt modelId="{75F7142B-046A-4BA6-9FDD-DAC361EC6BD5}" type="pres">
      <dgm:prSet presAssocID="{60852C4B-EE17-4AFF-BA2A-BC6CE82038BA}" presName="linearProcess" presStyleCnt="0"/>
      <dgm:spPr/>
    </dgm:pt>
    <dgm:pt modelId="{04D07D3E-539B-4A8B-8001-2A82625819DC}" type="pres">
      <dgm:prSet presAssocID="{89FB36DA-8E60-461D-86EF-8C61C64B73F3}" presName="textNode" presStyleLbl="node1" presStyleIdx="0" presStyleCnt="3">
        <dgm:presLayoutVars>
          <dgm:bulletEnabled val="1"/>
        </dgm:presLayoutVars>
      </dgm:prSet>
      <dgm:spPr/>
    </dgm:pt>
    <dgm:pt modelId="{4FF41059-CA9D-457E-8FB9-3B8418F5B29D}" type="pres">
      <dgm:prSet presAssocID="{4730297C-032C-4363-ABE7-6D0C5138A5C7}" presName="sibTrans" presStyleCnt="0"/>
      <dgm:spPr/>
    </dgm:pt>
    <dgm:pt modelId="{C10E82C7-C6F6-411F-AFDE-FD53770B74E6}" type="pres">
      <dgm:prSet presAssocID="{ACA494C5-F21C-44A4-9104-C42153813A00}" presName="textNode" presStyleLbl="node1" presStyleIdx="1" presStyleCnt="3">
        <dgm:presLayoutVars>
          <dgm:bulletEnabled val="1"/>
        </dgm:presLayoutVars>
      </dgm:prSet>
      <dgm:spPr/>
    </dgm:pt>
    <dgm:pt modelId="{33886D77-E526-45F9-BD90-D035345078A0}" type="pres">
      <dgm:prSet presAssocID="{01CA0FFC-0A1E-45B1-A1CB-2DF925F6B2A9}" presName="sibTrans" presStyleCnt="0"/>
      <dgm:spPr/>
    </dgm:pt>
    <dgm:pt modelId="{584ED5FE-806C-4D31-8733-9F3B974BF878}" type="pres">
      <dgm:prSet presAssocID="{AA4D9649-0110-48B9-B940-59FE385CC2E0}" presName="textNode" presStyleLbl="node1" presStyleIdx="2" presStyleCnt="3">
        <dgm:presLayoutVars>
          <dgm:bulletEnabled val="1"/>
        </dgm:presLayoutVars>
      </dgm:prSet>
      <dgm:spPr/>
    </dgm:pt>
  </dgm:ptLst>
  <dgm:cxnLst>
    <dgm:cxn modelId="{51DABC03-CEFC-4E77-A397-B535E40AA39B}" srcId="{60852C4B-EE17-4AFF-BA2A-BC6CE82038BA}" destId="{ACA494C5-F21C-44A4-9104-C42153813A00}" srcOrd="1" destOrd="0" parTransId="{2B3D6879-9F6E-4E06-A991-26E4EC096D15}" sibTransId="{01CA0FFC-0A1E-45B1-A1CB-2DF925F6B2A9}"/>
    <dgm:cxn modelId="{24DF2C22-12D1-428C-A9E8-0DD0A8E4A2D5}" type="presOf" srcId="{60852C4B-EE17-4AFF-BA2A-BC6CE82038BA}" destId="{1CE71C21-E871-4001-911E-7EDEE043D8BF}" srcOrd="0" destOrd="0" presId="urn:microsoft.com/office/officeart/2005/8/layout/hProcess9"/>
    <dgm:cxn modelId="{49977683-B6CA-48EE-9E6E-E4824497757F}" srcId="{60852C4B-EE17-4AFF-BA2A-BC6CE82038BA}" destId="{89FB36DA-8E60-461D-86EF-8C61C64B73F3}" srcOrd="0" destOrd="0" parTransId="{B98CA374-0D1C-4AC9-93D8-8DD25450E67C}" sibTransId="{4730297C-032C-4363-ABE7-6D0C5138A5C7}"/>
    <dgm:cxn modelId="{E6E0809B-3435-4CEB-B5F2-6DAEB3881BEE}" type="presOf" srcId="{ACA494C5-F21C-44A4-9104-C42153813A00}" destId="{C10E82C7-C6F6-411F-AFDE-FD53770B74E6}" srcOrd="0" destOrd="0" presId="urn:microsoft.com/office/officeart/2005/8/layout/hProcess9"/>
    <dgm:cxn modelId="{9E319FBB-3A38-4081-8910-40C4959310B2}" type="presOf" srcId="{89FB36DA-8E60-461D-86EF-8C61C64B73F3}" destId="{04D07D3E-539B-4A8B-8001-2A82625819DC}" srcOrd="0" destOrd="0" presId="urn:microsoft.com/office/officeart/2005/8/layout/hProcess9"/>
    <dgm:cxn modelId="{5023F6C6-EAE6-438E-963F-AD44306F491F}" srcId="{60852C4B-EE17-4AFF-BA2A-BC6CE82038BA}" destId="{AA4D9649-0110-48B9-B940-59FE385CC2E0}" srcOrd="2" destOrd="0" parTransId="{48546FE5-602D-4A30-B2F3-CA6802659914}" sibTransId="{4579EAD3-8B68-4612-A46A-F2C3BDE18FFD}"/>
    <dgm:cxn modelId="{5250C5FF-E329-448C-B5D1-D3667FAA3BF4}" type="presOf" srcId="{AA4D9649-0110-48B9-B940-59FE385CC2E0}" destId="{584ED5FE-806C-4D31-8733-9F3B974BF878}" srcOrd="0" destOrd="0" presId="urn:microsoft.com/office/officeart/2005/8/layout/hProcess9"/>
    <dgm:cxn modelId="{A112C498-13B1-4483-AED5-B3BDB9FD8AEB}" type="presParOf" srcId="{1CE71C21-E871-4001-911E-7EDEE043D8BF}" destId="{9CCF8E0A-5644-45CF-9ECE-97B472B207F9}" srcOrd="0" destOrd="0" presId="urn:microsoft.com/office/officeart/2005/8/layout/hProcess9"/>
    <dgm:cxn modelId="{486572DE-A5DD-49E4-870A-5E3CBE1428B6}" type="presParOf" srcId="{1CE71C21-E871-4001-911E-7EDEE043D8BF}" destId="{75F7142B-046A-4BA6-9FDD-DAC361EC6BD5}" srcOrd="1" destOrd="0" presId="urn:microsoft.com/office/officeart/2005/8/layout/hProcess9"/>
    <dgm:cxn modelId="{7AA9399A-7B5D-4824-9DD3-AF2D271D6413}" type="presParOf" srcId="{75F7142B-046A-4BA6-9FDD-DAC361EC6BD5}" destId="{04D07D3E-539B-4A8B-8001-2A82625819DC}" srcOrd="0" destOrd="0" presId="urn:microsoft.com/office/officeart/2005/8/layout/hProcess9"/>
    <dgm:cxn modelId="{BBFCE9C0-5B3D-4F05-9BCD-37860320E301}" type="presParOf" srcId="{75F7142B-046A-4BA6-9FDD-DAC361EC6BD5}" destId="{4FF41059-CA9D-457E-8FB9-3B8418F5B29D}" srcOrd="1" destOrd="0" presId="urn:microsoft.com/office/officeart/2005/8/layout/hProcess9"/>
    <dgm:cxn modelId="{7C4EAAFB-31C9-4B00-9E94-A98C11557C73}" type="presParOf" srcId="{75F7142B-046A-4BA6-9FDD-DAC361EC6BD5}" destId="{C10E82C7-C6F6-411F-AFDE-FD53770B74E6}" srcOrd="2" destOrd="0" presId="urn:microsoft.com/office/officeart/2005/8/layout/hProcess9"/>
    <dgm:cxn modelId="{D1157C42-0D00-400E-BCA6-E2A5AC483311}" type="presParOf" srcId="{75F7142B-046A-4BA6-9FDD-DAC361EC6BD5}" destId="{33886D77-E526-45F9-BD90-D035345078A0}" srcOrd="3" destOrd="0" presId="urn:microsoft.com/office/officeart/2005/8/layout/hProcess9"/>
    <dgm:cxn modelId="{0CD83846-895E-44C6-AE44-32DC1C604FBC}" type="presParOf" srcId="{75F7142B-046A-4BA6-9FDD-DAC361EC6BD5}" destId="{584ED5FE-806C-4D31-8733-9F3B974BF87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ECACB6-0E46-4181-890D-8815FC0A44E5}" type="doc">
      <dgm:prSet loTypeId="urn:microsoft.com/office/officeart/2005/8/layout/default" loCatId="list" qsTypeId="urn:microsoft.com/office/officeart/2005/8/quickstyle/simple3#8" qsCatId="simple" csTypeId="urn:microsoft.com/office/officeart/2005/8/colors/accent1_2#3" csCatId="accent1" phldr="1"/>
      <dgm:spPr/>
      <dgm:t>
        <a:bodyPr/>
        <a:lstStyle/>
        <a:p>
          <a:endParaRPr lang="es-CO"/>
        </a:p>
      </dgm:t>
    </dgm:pt>
    <dgm:pt modelId="{2A183780-0DF4-4528-A15D-397900DC5455}">
      <dgm:prSet phldrT="[Texto]"/>
      <dgm:spPr/>
      <dgm:t>
        <a:bodyPr/>
        <a:lstStyle/>
        <a:p>
          <a:pPr algn="just">
            <a:buNone/>
          </a:pPr>
          <a:r>
            <a:rPr lang="es-CO" b="0" i="0" dirty="0"/>
            <a:t>Los incendios forestales son fuegos descontrolados que consumen vegetación natural en áreas boscosas. </a:t>
          </a:r>
        </a:p>
        <a:p>
          <a:pPr algn="just">
            <a:buNone/>
          </a:pPr>
          <a:r>
            <a:rPr lang="es-CO" b="0" i="0" dirty="0"/>
            <a:t>Pueden ser causados por factores naturales,  como rayos o combustión espontánea, pero la mayoría son causados por actividades humanas como quemas agrícolas, negligencia o intencionalidad.</a:t>
          </a:r>
        </a:p>
        <a:p>
          <a:pPr algn="just">
            <a:buNone/>
          </a:pPr>
          <a:r>
            <a:rPr lang="es-CO" b="0" i="0" dirty="0"/>
            <a:t>Los factores de propagación incluyen vegetación seca, viento fuerte y terreno inclinado. Los incendios pueden clasificarse como superficiales, subterráneos o de copas según el estrato del bosque que afecten.</a:t>
          </a:r>
          <a:endParaRPr lang="es-CO" dirty="0"/>
        </a:p>
      </dgm:t>
    </dgm:pt>
    <dgm:pt modelId="{99183546-B38B-4ABD-BAEE-9E01959F30AB}" type="parTrans" cxnId="{E6DF5814-6FF9-4711-83C0-241D789755FB}">
      <dgm:prSet/>
      <dgm:spPr/>
      <dgm:t>
        <a:bodyPr/>
        <a:lstStyle/>
        <a:p>
          <a:endParaRPr lang="es-CO"/>
        </a:p>
      </dgm:t>
    </dgm:pt>
    <dgm:pt modelId="{F5532FCF-5B8B-4033-86FC-92F0E9956DE1}" type="sibTrans" cxnId="{E6DF5814-6FF9-4711-83C0-241D789755FB}">
      <dgm:prSet/>
      <dgm:spPr/>
      <dgm:t>
        <a:bodyPr/>
        <a:lstStyle/>
        <a:p>
          <a:endParaRPr lang="es-CO"/>
        </a:p>
      </dgm:t>
    </dgm:pt>
    <dgm:pt modelId="{D9411668-59E2-405B-B1D5-FACCF861E6E6}" type="pres">
      <dgm:prSet presAssocID="{E0ECACB6-0E46-4181-890D-8815FC0A44E5}" presName="diagram" presStyleCnt="0">
        <dgm:presLayoutVars>
          <dgm:dir/>
          <dgm:resizeHandles val="exact"/>
        </dgm:presLayoutVars>
      </dgm:prSet>
      <dgm:spPr/>
    </dgm:pt>
    <dgm:pt modelId="{16780A96-AB1B-44F5-95F1-59E8B21B6FAB}" type="pres">
      <dgm:prSet presAssocID="{2A183780-0DF4-4528-A15D-397900DC5455}" presName="node" presStyleLbl="node1" presStyleIdx="0" presStyleCnt="1" custScaleX="121555" custLinFactNeighborX="-26725" custLinFactNeighborY="3115">
        <dgm:presLayoutVars>
          <dgm:bulletEnabled val="1"/>
        </dgm:presLayoutVars>
      </dgm:prSet>
      <dgm:spPr/>
    </dgm:pt>
  </dgm:ptLst>
  <dgm:cxnLst>
    <dgm:cxn modelId="{E6DF5814-6FF9-4711-83C0-241D789755FB}" srcId="{E0ECACB6-0E46-4181-890D-8815FC0A44E5}" destId="{2A183780-0DF4-4528-A15D-397900DC5455}" srcOrd="0" destOrd="0" parTransId="{99183546-B38B-4ABD-BAEE-9E01959F30AB}" sibTransId="{F5532FCF-5B8B-4033-86FC-92F0E9956DE1}"/>
    <dgm:cxn modelId="{76CD0F8F-40A5-4665-8483-97A71BEC6CF6}" type="presOf" srcId="{E0ECACB6-0E46-4181-890D-8815FC0A44E5}" destId="{D9411668-59E2-405B-B1D5-FACCF861E6E6}" srcOrd="0" destOrd="0" presId="urn:microsoft.com/office/officeart/2005/8/layout/default"/>
    <dgm:cxn modelId="{2C6EB693-EBC6-4FE2-99E7-F2BF658200AE}" type="presOf" srcId="{2A183780-0DF4-4528-A15D-397900DC5455}" destId="{16780A96-AB1B-44F5-95F1-59E8B21B6FAB}" srcOrd="0" destOrd="0" presId="urn:microsoft.com/office/officeart/2005/8/layout/default"/>
    <dgm:cxn modelId="{FEBDFA31-924A-4E87-8605-FDC3872AA752}" type="presParOf" srcId="{D9411668-59E2-405B-B1D5-FACCF861E6E6}" destId="{16780A96-AB1B-44F5-95F1-59E8B21B6FAB}"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0852C4B-EE17-4AFF-BA2A-BC6CE82038BA}" type="doc">
      <dgm:prSet loTypeId="urn:microsoft.com/office/officeart/2005/8/layout/hProcess9" loCatId="process" qsTypeId="urn:microsoft.com/office/officeart/2005/8/quickstyle/simple1#2" qsCatId="simple" csTypeId="urn:microsoft.com/office/officeart/2005/8/colors/colorful5#2" csCatId="colorful" phldr="1"/>
      <dgm:spPr/>
      <dgm:t>
        <a:bodyPr/>
        <a:lstStyle/>
        <a:p>
          <a:endParaRPr lang="es-CO"/>
        </a:p>
      </dgm:t>
    </dgm:pt>
    <dgm:pt modelId="{89FB36DA-8E60-461D-86EF-8C61C64B73F3}">
      <dgm:prSet phldrT="[Texto]"/>
      <dgm:spPr/>
      <dgm:t>
        <a:bodyPr/>
        <a:lstStyle/>
        <a:p>
          <a:pPr>
            <a:buFont typeface="Arial" panose="020B0604020202020204" pitchFamily="34" charset="0"/>
            <a:buNone/>
          </a:pPr>
          <a:r>
            <a:rPr lang="es-CO" b="1" dirty="0"/>
            <a:t>“Mi diario de prevención”</a:t>
          </a:r>
          <a:endParaRPr lang="es-CO" dirty="0"/>
        </a:p>
      </dgm:t>
    </dgm:pt>
    <dgm:pt modelId="{B98CA374-0D1C-4AC9-93D8-8DD25450E67C}" type="parTrans" cxnId="{49977683-B6CA-48EE-9E6E-E4824497757F}">
      <dgm:prSet/>
      <dgm:spPr/>
      <dgm:t>
        <a:bodyPr/>
        <a:lstStyle/>
        <a:p>
          <a:endParaRPr lang="es-CO"/>
        </a:p>
      </dgm:t>
    </dgm:pt>
    <dgm:pt modelId="{4730297C-032C-4363-ABE7-6D0C5138A5C7}" type="sibTrans" cxnId="{49977683-B6CA-48EE-9E6E-E4824497757F}">
      <dgm:prSet/>
      <dgm:spPr/>
      <dgm:t>
        <a:bodyPr/>
        <a:lstStyle/>
        <a:p>
          <a:endParaRPr lang="es-CO"/>
        </a:p>
      </dgm:t>
    </dgm:pt>
    <dgm:pt modelId="{FC450DEF-D441-48E6-9AE9-58BCD659347E}">
      <dgm:prSet/>
      <dgm:spPr/>
      <dgm:t>
        <a:bodyPr/>
        <a:lstStyle/>
        <a:p>
          <a:r>
            <a:rPr lang="es-MX" dirty="0"/>
            <a:t>Cada estudiante escribe en una hoja tres acciones personales para cuidarse del calor y prevenir incendios. </a:t>
          </a:r>
          <a:endParaRPr lang="es-ES" dirty="0"/>
        </a:p>
      </dgm:t>
    </dgm:pt>
    <dgm:pt modelId="{443BB5FE-C95C-4F9A-B94A-72CC0C122D60}" type="parTrans" cxnId="{8BE61078-DC0A-4F5D-BE1D-B5F359F0A07C}">
      <dgm:prSet/>
      <dgm:spPr/>
      <dgm:t>
        <a:bodyPr/>
        <a:lstStyle/>
        <a:p>
          <a:endParaRPr lang="es-ES"/>
        </a:p>
      </dgm:t>
    </dgm:pt>
    <dgm:pt modelId="{10DAC845-0011-4914-9F52-8890FCA8EB04}" type="sibTrans" cxnId="{8BE61078-DC0A-4F5D-BE1D-B5F359F0A07C}">
      <dgm:prSet/>
      <dgm:spPr/>
      <dgm:t>
        <a:bodyPr/>
        <a:lstStyle/>
        <a:p>
          <a:endParaRPr lang="es-ES"/>
        </a:p>
      </dgm:t>
    </dgm:pt>
    <dgm:pt modelId="{AE12EC81-33CD-47B9-A9C6-C0FFE3850110}">
      <dgm:prSet/>
      <dgm:spPr/>
      <dgm:t>
        <a:bodyPr/>
        <a:lstStyle/>
        <a:p>
          <a:r>
            <a:rPr lang="es-MX" dirty="0"/>
            <a:t>Luego, comparten sus ideas en voz alta </a:t>
          </a:r>
          <a:endParaRPr lang="es-ES" dirty="0"/>
        </a:p>
      </dgm:t>
    </dgm:pt>
    <dgm:pt modelId="{0ACCE166-FF45-4F1B-A376-B6514BA1BBD9}" type="parTrans" cxnId="{EF47D8F3-FECA-4610-A194-3B43CEAAA52A}">
      <dgm:prSet/>
      <dgm:spPr/>
      <dgm:t>
        <a:bodyPr/>
        <a:lstStyle/>
        <a:p>
          <a:endParaRPr lang="es-ES"/>
        </a:p>
      </dgm:t>
    </dgm:pt>
    <dgm:pt modelId="{3608F7D0-ED8F-428C-8A89-E4042F95987E}" type="sibTrans" cxnId="{EF47D8F3-FECA-4610-A194-3B43CEAAA52A}">
      <dgm:prSet/>
      <dgm:spPr/>
      <dgm:t>
        <a:bodyPr/>
        <a:lstStyle/>
        <a:p>
          <a:endParaRPr lang="es-ES"/>
        </a:p>
      </dgm:t>
    </dgm:pt>
    <dgm:pt modelId="{1CE71C21-E871-4001-911E-7EDEE043D8BF}" type="pres">
      <dgm:prSet presAssocID="{60852C4B-EE17-4AFF-BA2A-BC6CE82038BA}" presName="CompostProcess" presStyleCnt="0">
        <dgm:presLayoutVars>
          <dgm:dir/>
          <dgm:resizeHandles val="exact"/>
        </dgm:presLayoutVars>
      </dgm:prSet>
      <dgm:spPr/>
    </dgm:pt>
    <dgm:pt modelId="{9CCF8E0A-5644-45CF-9ECE-97B472B207F9}" type="pres">
      <dgm:prSet presAssocID="{60852C4B-EE17-4AFF-BA2A-BC6CE82038BA}" presName="arrow" presStyleLbl="bgShp" presStyleIdx="0" presStyleCnt="1"/>
      <dgm:spPr/>
    </dgm:pt>
    <dgm:pt modelId="{75F7142B-046A-4BA6-9FDD-DAC361EC6BD5}" type="pres">
      <dgm:prSet presAssocID="{60852C4B-EE17-4AFF-BA2A-BC6CE82038BA}" presName="linearProcess" presStyleCnt="0"/>
      <dgm:spPr/>
    </dgm:pt>
    <dgm:pt modelId="{04D07D3E-539B-4A8B-8001-2A82625819DC}" type="pres">
      <dgm:prSet presAssocID="{89FB36DA-8E60-461D-86EF-8C61C64B73F3}" presName="textNode" presStyleLbl="node1" presStyleIdx="0" presStyleCnt="3" custScaleX="66080" custScaleY="86214" custLinFactNeighborX="-87704" custLinFactNeighborY="3196">
        <dgm:presLayoutVars>
          <dgm:bulletEnabled val="1"/>
        </dgm:presLayoutVars>
      </dgm:prSet>
      <dgm:spPr/>
    </dgm:pt>
    <dgm:pt modelId="{4FF41059-CA9D-457E-8FB9-3B8418F5B29D}" type="pres">
      <dgm:prSet presAssocID="{4730297C-032C-4363-ABE7-6D0C5138A5C7}" presName="sibTrans" presStyleCnt="0"/>
      <dgm:spPr/>
    </dgm:pt>
    <dgm:pt modelId="{3EF6DCF1-C6AC-4664-847B-8EC126634005}" type="pres">
      <dgm:prSet presAssocID="{FC450DEF-D441-48E6-9AE9-58BCD659347E}" presName="textNode" presStyleLbl="node1" presStyleIdx="1" presStyleCnt="3" custScaleX="76901" custScaleY="83658" custLinFactX="-4244" custLinFactNeighborX="-100000" custLinFactNeighborY="1278">
        <dgm:presLayoutVars>
          <dgm:bulletEnabled val="1"/>
        </dgm:presLayoutVars>
      </dgm:prSet>
      <dgm:spPr/>
    </dgm:pt>
    <dgm:pt modelId="{73A6D2F7-D2BA-44DB-9842-1545455DB2B2}" type="pres">
      <dgm:prSet presAssocID="{10DAC845-0011-4914-9F52-8890FCA8EB04}" presName="sibTrans" presStyleCnt="0"/>
      <dgm:spPr/>
    </dgm:pt>
    <dgm:pt modelId="{ED87DD8C-1EDC-4CA7-8279-253895285777}" type="pres">
      <dgm:prSet presAssocID="{AE12EC81-33CD-47B9-A9C6-C0FFE3850110}" presName="textNode" presStyleLbl="node1" presStyleIdx="2" presStyleCnt="3" custScaleX="60564" custScaleY="79822" custLinFactX="-7144" custLinFactNeighborX="-100000" custLinFactNeighborY="639">
        <dgm:presLayoutVars>
          <dgm:bulletEnabled val="1"/>
        </dgm:presLayoutVars>
      </dgm:prSet>
      <dgm:spPr/>
    </dgm:pt>
  </dgm:ptLst>
  <dgm:cxnLst>
    <dgm:cxn modelId="{24DF2C22-12D1-428C-A9E8-0DD0A8E4A2D5}" type="presOf" srcId="{60852C4B-EE17-4AFF-BA2A-BC6CE82038BA}" destId="{1CE71C21-E871-4001-911E-7EDEE043D8BF}" srcOrd="0" destOrd="0" presId="urn:microsoft.com/office/officeart/2005/8/layout/hProcess9"/>
    <dgm:cxn modelId="{7FD1EF61-8812-45A1-9143-C055E14FD2A6}" type="presOf" srcId="{AE12EC81-33CD-47B9-A9C6-C0FFE3850110}" destId="{ED87DD8C-1EDC-4CA7-8279-253895285777}" srcOrd="0" destOrd="0" presId="urn:microsoft.com/office/officeart/2005/8/layout/hProcess9"/>
    <dgm:cxn modelId="{C1C4D143-CBC9-4AD9-89DD-61E647794028}" type="presOf" srcId="{FC450DEF-D441-48E6-9AE9-58BCD659347E}" destId="{3EF6DCF1-C6AC-4664-847B-8EC126634005}" srcOrd="0" destOrd="0" presId="urn:microsoft.com/office/officeart/2005/8/layout/hProcess9"/>
    <dgm:cxn modelId="{8BE61078-DC0A-4F5D-BE1D-B5F359F0A07C}" srcId="{60852C4B-EE17-4AFF-BA2A-BC6CE82038BA}" destId="{FC450DEF-D441-48E6-9AE9-58BCD659347E}" srcOrd="1" destOrd="0" parTransId="{443BB5FE-C95C-4F9A-B94A-72CC0C122D60}" sibTransId="{10DAC845-0011-4914-9F52-8890FCA8EB04}"/>
    <dgm:cxn modelId="{49977683-B6CA-48EE-9E6E-E4824497757F}" srcId="{60852C4B-EE17-4AFF-BA2A-BC6CE82038BA}" destId="{89FB36DA-8E60-461D-86EF-8C61C64B73F3}" srcOrd="0" destOrd="0" parTransId="{B98CA374-0D1C-4AC9-93D8-8DD25450E67C}" sibTransId="{4730297C-032C-4363-ABE7-6D0C5138A5C7}"/>
    <dgm:cxn modelId="{9E319FBB-3A38-4081-8910-40C4959310B2}" type="presOf" srcId="{89FB36DA-8E60-461D-86EF-8C61C64B73F3}" destId="{04D07D3E-539B-4A8B-8001-2A82625819DC}" srcOrd="0" destOrd="0" presId="urn:microsoft.com/office/officeart/2005/8/layout/hProcess9"/>
    <dgm:cxn modelId="{EF47D8F3-FECA-4610-A194-3B43CEAAA52A}" srcId="{60852C4B-EE17-4AFF-BA2A-BC6CE82038BA}" destId="{AE12EC81-33CD-47B9-A9C6-C0FFE3850110}" srcOrd="2" destOrd="0" parTransId="{0ACCE166-FF45-4F1B-A376-B6514BA1BBD9}" sibTransId="{3608F7D0-ED8F-428C-8A89-E4042F95987E}"/>
    <dgm:cxn modelId="{A112C498-13B1-4483-AED5-B3BDB9FD8AEB}" type="presParOf" srcId="{1CE71C21-E871-4001-911E-7EDEE043D8BF}" destId="{9CCF8E0A-5644-45CF-9ECE-97B472B207F9}" srcOrd="0" destOrd="0" presId="urn:microsoft.com/office/officeart/2005/8/layout/hProcess9"/>
    <dgm:cxn modelId="{486572DE-A5DD-49E4-870A-5E3CBE1428B6}" type="presParOf" srcId="{1CE71C21-E871-4001-911E-7EDEE043D8BF}" destId="{75F7142B-046A-4BA6-9FDD-DAC361EC6BD5}" srcOrd="1" destOrd="0" presId="urn:microsoft.com/office/officeart/2005/8/layout/hProcess9"/>
    <dgm:cxn modelId="{7AA9399A-7B5D-4824-9DD3-AF2D271D6413}" type="presParOf" srcId="{75F7142B-046A-4BA6-9FDD-DAC361EC6BD5}" destId="{04D07D3E-539B-4A8B-8001-2A82625819DC}" srcOrd="0" destOrd="0" presId="urn:microsoft.com/office/officeart/2005/8/layout/hProcess9"/>
    <dgm:cxn modelId="{BBFCE9C0-5B3D-4F05-9BCD-37860320E301}" type="presParOf" srcId="{75F7142B-046A-4BA6-9FDD-DAC361EC6BD5}" destId="{4FF41059-CA9D-457E-8FB9-3B8418F5B29D}" srcOrd="1" destOrd="0" presId="urn:microsoft.com/office/officeart/2005/8/layout/hProcess9"/>
    <dgm:cxn modelId="{1D9D0F70-97BC-49B7-8454-9A944B2311B1}" type="presParOf" srcId="{75F7142B-046A-4BA6-9FDD-DAC361EC6BD5}" destId="{3EF6DCF1-C6AC-4664-847B-8EC126634005}" srcOrd="2" destOrd="0" presId="urn:microsoft.com/office/officeart/2005/8/layout/hProcess9"/>
    <dgm:cxn modelId="{11B5CCEE-661B-437A-9B0C-8843C19FEFC2}" type="presParOf" srcId="{75F7142B-046A-4BA6-9FDD-DAC361EC6BD5}" destId="{73A6D2F7-D2BA-44DB-9842-1545455DB2B2}" srcOrd="3" destOrd="0" presId="urn:microsoft.com/office/officeart/2005/8/layout/hProcess9"/>
    <dgm:cxn modelId="{869E2F69-3FFB-4F5B-83C9-70D619C92ED7}" type="presParOf" srcId="{75F7142B-046A-4BA6-9FDD-DAC361EC6BD5}" destId="{ED87DD8C-1EDC-4CA7-8279-25389528577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0852C4B-EE17-4AFF-BA2A-BC6CE82038BA}" type="doc">
      <dgm:prSet loTypeId="urn:microsoft.com/office/officeart/2005/8/layout/hProcess9" loCatId="process" qsTypeId="urn:microsoft.com/office/officeart/2005/8/quickstyle/simple1#3" qsCatId="simple" csTypeId="urn:microsoft.com/office/officeart/2005/8/colors/colorful5#3" csCatId="colorful" phldr="1"/>
      <dgm:spPr/>
      <dgm:t>
        <a:bodyPr/>
        <a:lstStyle/>
        <a:p>
          <a:endParaRPr lang="es-CO"/>
        </a:p>
      </dgm:t>
    </dgm:pt>
    <dgm:pt modelId="{7BCC096E-C7FF-478F-8665-8EBBDFA9860A}">
      <dgm:prSet/>
      <dgm:spPr/>
      <dgm:t>
        <a:bodyPr/>
        <a:lstStyle/>
        <a:p>
          <a:r>
            <a:rPr lang="es-ES" dirty="0"/>
            <a:t>“Mapa de prevención escolar”</a:t>
          </a:r>
        </a:p>
      </dgm:t>
    </dgm:pt>
    <dgm:pt modelId="{9E38B4A0-05B7-428C-8988-BE9C4CC510C4}" type="parTrans" cxnId="{8F953F42-A46E-4F72-A4CE-E2AD2373F7BB}">
      <dgm:prSet/>
      <dgm:spPr/>
      <dgm:t>
        <a:bodyPr/>
        <a:lstStyle/>
        <a:p>
          <a:endParaRPr lang="es-ES"/>
        </a:p>
      </dgm:t>
    </dgm:pt>
    <dgm:pt modelId="{4249D8A2-D1E6-46D0-95C2-C89AC425FB23}" type="sibTrans" cxnId="{8F953F42-A46E-4F72-A4CE-E2AD2373F7BB}">
      <dgm:prSet/>
      <dgm:spPr/>
      <dgm:t>
        <a:bodyPr/>
        <a:lstStyle/>
        <a:p>
          <a:endParaRPr lang="es-ES"/>
        </a:p>
      </dgm:t>
    </dgm:pt>
    <dgm:pt modelId="{BB949CA7-F6EC-4647-9A47-11095B1358B8}">
      <dgm:prSet/>
      <dgm:spPr/>
      <dgm:t>
        <a:bodyPr/>
        <a:lstStyle/>
        <a:p>
          <a:r>
            <a:rPr lang="es-MX" dirty="0"/>
            <a:t>Los estudiantes, en grupos, dibujan un mapa del colegio.
Señalan zonas de riesgo (patio, zonas verdes, cafetería).</a:t>
          </a:r>
          <a:endParaRPr lang="es-ES" dirty="0"/>
        </a:p>
      </dgm:t>
    </dgm:pt>
    <dgm:pt modelId="{94178E1E-8170-4432-8913-C7BA6A9CAB39}" type="parTrans" cxnId="{AF7A254A-4653-4E0A-9223-2BE1ED2EBC7C}">
      <dgm:prSet/>
      <dgm:spPr/>
      <dgm:t>
        <a:bodyPr/>
        <a:lstStyle/>
        <a:p>
          <a:endParaRPr lang="es-ES"/>
        </a:p>
      </dgm:t>
    </dgm:pt>
    <dgm:pt modelId="{BA2C3335-F566-4E35-B603-4E356260CB3C}" type="sibTrans" cxnId="{AF7A254A-4653-4E0A-9223-2BE1ED2EBC7C}">
      <dgm:prSet/>
      <dgm:spPr/>
      <dgm:t>
        <a:bodyPr/>
        <a:lstStyle/>
        <a:p>
          <a:endParaRPr lang="es-ES"/>
        </a:p>
      </dgm:t>
    </dgm:pt>
    <dgm:pt modelId="{BEDDD098-6CBC-48BA-902D-A5C85751ACDC}">
      <dgm:prSet/>
      <dgm:spPr/>
      <dgm:t>
        <a:bodyPr/>
        <a:lstStyle/>
        <a:p>
          <a:r>
            <a:rPr lang="es-MX" dirty="0"/>
            <a:t>Marcan rutas de evacuación y puntos de encuentro.
Presentan su mapa al curso y se discuten mejoras.</a:t>
          </a:r>
          <a:endParaRPr lang="es-ES" dirty="0"/>
        </a:p>
      </dgm:t>
    </dgm:pt>
    <dgm:pt modelId="{E09CF4A7-8DC8-4A66-895A-5C02D469AB20}" type="parTrans" cxnId="{6CE6CD99-729E-44A7-98DE-7F945561F729}">
      <dgm:prSet/>
      <dgm:spPr/>
      <dgm:t>
        <a:bodyPr/>
        <a:lstStyle/>
        <a:p>
          <a:endParaRPr lang="es-ES"/>
        </a:p>
      </dgm:t>
    </dgm:pt>
    <dgm:pt modelId="{E821D075-11D6-46C7-B72C-165B95453A04}" type="sibTrans" cxnId="{6CE6CD99-729E-44A7-98DE-7F945561F729}">
      <dgm:prSet/>
      <dgm:spPr/>
      <dgm:t>
        <a:bodyPr/>
        <a:lstStyle/>
        <a:p>
          <a:endParaRPr lang="es-ES"/>
        </a:p>
      </dgm:t>
    </dgm:pt>
    <dgm:pt modelId="{1CE71C21-E871-4001-911E-7EDEE043D8BF}" type="pres">
      <dgm:prSet presAssocID="{60852C4B-EE17-4AFF-BA2A-BC6CE82038BA}" presName="CompostProcess" presStyleCnt="0">
        <dgm:presLayoutVars>
          <dgm:dir/>
          <dgm:resizeHandles val="exact"/>
        </dgm:presLayoutVars>
      </dgm:prSet>
      <dgm:spPr/>
    </dgm:pt>
    <dgm:pt modelId="{9CCF8E0A-5644-45CF-9ECE-97B472B207F9}" type="pres">
      <dgm:prSet presAssocID="{60852C4B-EE17-4AFF-BA2A-BC6CE82038BA}" presName="arrow" presStyleLbl="bgShp" presStyleIdx="0" presStyleCnt="1"/>
      <dgm:spPr/>
    </dgm:pt>
    <dgm:pt modelId="{75F7142B-046A-4BA6-9FDD-DAC361EC6BD5}" type="pres">
      <dgm:prSet presAssocID="{60852C4B-EE17-4AFF-BA2A-BC6CE82038BA}" presName="linearProcess" presStyleCnt="0"/>
      <dgm:spPr/>
    </dgm:pt>
    <dgm:pt modelId="{3140801F-B845-408A-8405-1A01174C7D7B}" type="pres">
      <dgm:prSet presAssocID="{7BCC096E-C7FF-478F-8665-8EBBDFA9860A}" presName="textNode" presStyleLbl="node1" presStyleIdx="0" presStyleCnt="3">
        <dgm:presLayoutVars>
          <dgm:bulletEnabled val="1"/>
        </dgm:presLayoutVars>
      </dgm:prSet>
      <dgm:spPr/>
    </dgm:pt>
    <dgm:pt modelId="{C9D82E9D-4864-43E6-A40D-2D90F7BB36F3}" type="pres">
      <dgm:prSet presAssocID="{4249D8A2-D1E6-46D0-95C2-C89AC425FB23}" presName="sibTrans" presStyleCnt="0"/>
      <dgm:spPr/>
    </dgm:pt>
    <dgm:pt modelId="{CF83F03E-6549-4240-9BE2-DFF120EB9CCE}" type="pres">
      <dgm:prSet presAssocID="{BB949CA7-F6EC-4647-9A47-11095B1358B8}" presName="textNode" presStyleLbl="node1" presStyleIdx="1" presStyleCnt="3">
        <dgm:presLayoutVars>
          <dgm:bulletEnabled val="1"/>
        </dgm:presLayoutVars>
      </dgm:prSet>
      <dgm:spPr/>
    </dgm:pt>
    <dgm:pt modelId="{172849A6-1260-45A2-B65C-30A78EB8F3F3}" type="pres">
      <dgm:prSet presAssocID="{BA2C3335-F566-4E35-B603-4E356260CB3C}" presName="sibTrans" presStyleCnt="0"/>
      <dgm:spPr/>
    </dgm:pt>
    <dgm:pt modelId="{92D157FD-D0AA-42EB-83D4-EEC0F366B9B3}" type="pres">
      <dgm:prSet presAssocID="{BEDDD098-6CBC-48BA-902D-A5C85751ACDC}" presName="textNode" presStyleLbl="node1" presStyleIdx="2" presStyleCnt="3">
        <dgm:presLayoutVars>
          <dgm:bulletEnabled val="1"/>
        </dgm:presLayoutVars>
      </dgm:prSet>
      <dgm:spPr/>
    </dgm:pt>
  </dgm:ptLst>
  <dgm:cxnLst>
    <dgm:cxn modelId="{7E69550F-389D-4455-BE80-9A3D1B314FDF}" type="presOf" srcId="{BB949CA7-F6EC-4647-9A47-11095B1358B8}" destId="{CF83F03E-6549-4240-9BE2-DFF120EB9CCE}" srcOrd="0" destOrd="0" presId="urn:microsoft.com/office/officeart/2005/8/layout/hProcess9"/>
    <dgm:cxn modelId="{24DF2C22-12D1-428C-A9E8-0DD0A8E4A2D5}" type="presOf" srcId="{60852C4B-EE17-4AFF-BA2A-BC6CE82038BA}" destId="{1CE71C21-E871-4001-911E-7EDEE043D8BF}" srcOrd="0" destOrd="0" presId="urn:microsoft.com/office/officeart/2005/8/layout/hProcess9"/>
    <dgm:cxn modelId="{8F953F42-A46E-4F72-A4CE-E2AD2373F7BB}" srcId="{60852C4B-EE17-4AFF-BA2A-BC6CE82038BA}" destId="{7BCC096E-C7FF-478F-8665-8EBBDFA9860A}" srcOrd="0" destOrd="0" parTransId="{9E38B4A0-05B7-428C-8988-BE9C4CC510C4}" sibTransId="{4249D8A2-D1E6-46D0-95C2-C89AC425FB23}"/>
    <dgm:cxn modelId="{AF7A254A-4653-4E0A-9223-2BE1ED2EBC7C}" srcId="{60852C4B-EE17-4AFF-BA2A-BC6CE82038BA}" destId="{BB949CA7-F6EC-4647-9A47-11095B1358B8}" srcOrd="1" destOrd="0" parTransId="{94178E1E-8170-4432-8913-C7BA6A9CAB39}" sibTransId="{BA2C3335-F566-4E35-B603-4E356260CB3C}"/>
    <dgm:cxn modelId="{6CE6CD99-729E-44A7-98DE-7F945561F729}" srcId="{60852C4B-EE17-4AFF-BA2A-BC6CE82038BA}" destId="{BEDDD098-6CBC-48BA-902D-A5C85751ACDC}" srcOrd="2" destOrd="0" parTransId="{E09CF4A7-8DC8-4A66-895A-5C02D469AB20}" sibTransId="{E821D075-11D6-46C7-B72C-165B95453A04}"/>
    <dgm:cxn modelId="{D2A4F4C9-AC98-420E-ACCC-FA409308DDCB}" type="presOf" srcId="{7BCC096E-C7FF-478F-8665-8EBBDFA9860A}" destId="{3140801F-B845-408A-8405-1A01174C7D7B}" srcOrd="0" destOrd="0" presId="urn:microsoft.com/office/officeart/2005/8/layout/hProcess9"/>
    <dgm:cxn modelId="{6534CCD1-BF15-4B20-A782-DF70AE03847A}" type="presOf" srcId="{BEDDD098-6CBC-48BA-902D-A5C85751ACDC}" destId="{92D157FD-D0AA-42EB-83D4-EEC0F366B9B3}" srcOrd="0" destOrd="0" presId="urn:microsoft.com/office/officeart/2005/8/layout/hProcess9"/>
    <dgm:cxn modelId="{A112C498-13B1-4483-AED5-B3BDB9FD8AEB}" type="presParOf" srcId="{1CE71C21-E871-4001-911E-7EDEE043D8BF}" destId="{9CCF8E0A-5644-45CF-9ECE-97B472B207F9}" srcOrd="0" destOrd="0" presId="urn:microsoft.com/office/officeart/2005/8/layout/hProcess9"/>
    <dgm:cxn modelId="{486572DE-A5DD-49E4-870A-5E3CBE1428B6}" type="presParOf" srcId="{1CE71C21-E871-4001-911E-7EDEE043D8BF}" destId="{75F7142B-046A-4BA6-9FDD-DAC361EC6BD5}" srcOrd="1" destOrd="0" presId="urn:microsoft.com/office/officeart/2005/8/layout/hProcess9"/>
    <dgm:cxn modelId="{F42AD0C3-63B3-4E96-B9FF-8FFAFE44F641}" type="presParOf" srcId="{75F7142B-046A-4BA6-9FDD-DAC361EC6BD5}" destId="{3140801F-B845-408A-8405-1A01174C7D7B}" srcOrd="0" destOrd="0" presId="urn:microsoft.com/office/officeart/2005/8/layout/hProcess9"/>
    <dgm:cxn modelId="{40695B3E-8E0A-423E-8AFE-8C5D8B84ACE5}" type="presParOf" srcId="{75F7142B-046A-4BA6-9FDD-DAC361EC6BD5}" destId="{C9D82E9D-4864-43E6-A40D-2D90F7BB36F3}" srcOrd="1" destOrd="0" presId="urn:microsoft.com/office/officeart/2005/8/layout/hProcess9"/>
    <dgm:cxn modelId="{E067CD0E-7FBD-45F7-A05E-38710180FF32}" type="presParOf" srcId="{75F7142B-046A-4BA6-9FDD-DAC361EC6BD5}" destId="{CF83F03E-6549-4240-9BE2-DFF120EB9CCE}" srcOrd="2" destOrd="0" presId="urn:microsoft.com/office/officeart/2005/8/layout/hProcess9"/>
    <dgm:cxn modelId="{384D103F-0908-428B-9F66-091652B601F3}" type="presParOf" srcId="{75F7142B-046A-4BA6-9FDD-DAC361EC6BD5}" destId="{172849A6-1260-45A2-B65C-30A78EB8F3F3}" srcOrd="3" destOrd="0" presId="urn:microsoft.com/office/officeart/2005/8/layout/hProcess9"/>
    <dgm:cxn modelId="{AFC3ABED-3B49-4681-8FC9-5B95D429A317}" type="presParOf" srcId="{75F7142B-046A-4BA6-9FDD-DAC361EC6BD5}" destId="{92D157FD-D0AA-42EB-83D4-EEC0F366B9B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34DA6-EA6F-4B4B-B7C2-EF5309326EEA}">
      <dsp:nvSpPr>
        <dsp:cNvPr id="0" name=""/>
        <dsp:cNvSpPr/>
      </dsp:nvSpPr>
      <dsp:spPr>
        <a:xfrm>
          <a:off x="0" y="1505819"/>
          <a:ext cx="10279627" cy="352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BCD07A9-A2A4-45F5-9216-520E5670B60C}">
      <dsp:nvSpPr>
        <dsp:cNvPr id="0" name=""/>
        <dsp:cNvSpPr/>
      </dsp:nvSpPr>
      <dsp:spPr>
        <a:xfrm>
          <a:off x="513981" y="1299179"/>
          <a:ext cx="7195738" cy="41328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1982" tIns="0" rIns="271982"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Aumento de las temperaturas.</a:t>
          </a:r>
          <a:endParaRPr lang="es-CO" sz="2000" kern="1200" dirty="0"/>
        </a:p>
      </dsp:txBody>
      <dsp:txXfrm>
        <a:off x="534156" y="1319354"/>
        <a:ext cx="7155388" cy="372930"/>
      </dsp:txXfrm>
    </dsp:sp>
    <dsp:sp modelId="{6D7C8D94-38F6-459E-BB81-ED92A3E423E8}">
      <dsp:nvSpPr>
        <dsp:cNvPr id="0" name=""/>
        <dsp:cNvSpPr/>
      </dsp:nvSpPr>
      <dsp:spPr>
        <a:xfrm>
          <a:off x="0" y="2140859"/>
          <a:ext cx="10279627" cy="352800"/>
        </a:xfrm>
        <a:prstGeom prst="rect">
          <a:avLst/>
        </a:prstGeom>
        <a:solidFill>
          <a:schemeClr val="lt1">
            <a:alpha val="90000"/>
            <a:hueOff val="0"/>
            <a:satOff val="0"/>
            <a:lumOff val="0"/>
            <a:alphaOff val="0"/>
          </a:schemeClr>
        </a:solidFill>
        <a:ln w="6350" cap="flat" cmpd="sng" algn="ctr">
          <a:solidFill>
            <a:schemeClr val="accent4">
              <a:hueOff val="1960178"/>
              <a:satOff val="-8155"/>
              <a:lumOff val="1922"/>
              <a:alphaOff val="0"/>
            </a:schemeClr>
          </a:solidFill>
          <a:prstDash val="solid"/>
          <a:miter lim="800000"/>
        </a:ln>
        <a:effectLst/>
      </dsp:spPr>
      <dsp:style>
        <a:lnRef idx="1">
          <a:scrgbClr r="0" g="0" b="0"/>
        </a:lnRef>
        <a:fillRef idx="1">
          <a:scrgbClr r="0" g="0" b="0"/>
        </a:fillRef>
        <a:effectRef idx="0">
          <a:scrgbClr r="0" g="0" b="0"/>
        </a:effectRef>
        <a:fontRef idx="minor"/>
      </dsp:style>
    </dsp:sp>
    <dsp:sp modelId="{94BCA8A6-ECFD-42BD-99DD-870231014D22}">
      <dsp:nvSpPr>
        <dsp:cNvPr id="0" name=""/>
        <dsp:cNvSpPr/>
      </dsp:nvSpPr>
      <dsp:spPr>
        <a:xfrm>
          <a:off x="513981" y="1934219"/>
          <a:ext cx="7195738" cy="413280"/>
        </a:xfrm>
        <a:prstGeom prst="roundRect">
          <a:avLst/>
        </a:prstGeom>
        <a:gradFill rotWithShape="0">
          <a:gsLst>
            <a:gs pos="0">
              <a:schemeClr val="accent4">
                <a:hueOff val="1960178"/>
                <a:satOff val="-8155"/>
                <a:lumOff val="1922"/>
                <a:alphaOff val="0"/>
                <a:lumMod val="110000"/>
                <a:satMod val="105000"/>
                <a:tint val="67000"/>
              </a:schemeClr>
            </a:gs>
            <a:gs pos="50000">
              <a:schemeClr val="accent4">
                <a:hueOff val="1960178"/>
                <a:satOff val="-8155"/>
                <a:lumOff val="1922"/>
                <a:alphaOff val="0"/>
                <a:lumMod val="105000"/>
                <a:satMod val="103000"/>
                <a:tint val="73000"/>
              </a:schemeClr>
            </a:gs>
            <a:gs pos="100000">
              <a:schemeClr val="accent4">
                <a:hueOff val="1960178"/>
                <a:satOff val="-8155"/>
                <a:lumOff val="1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1982" tIns="0" rIns="271982"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Disminución de las lluvias.</a:t>
          </a:r>
          <a:endParaRPr lang="es-CO" sz="2000" kern="1200" dirty="0"/>
        </a:p>
      </dsp:txBody>
      <dsp:txXfrm>
        <a:off x="534156" y="1954394"/>
        <a:ext cx="7155388" cy="372930"/>
      </dsp:txXfrm>
    </dsp:sp>
    <dsp:sp modelId="{8B123E42-A334-407A-8536-91E5570E78CD}">
      <dsp:nvSpPr>
        <dsp:cNvPr id="0" name=""/>
        <dsp:cNvSpPr/>
      </dsp:nvSpPr>
      <dsp:spPr>
        <a:xfrm>
          <a:off x="0" y="2775899"/>
          <a:ext cx="10279627" cy="352800"/>
        </a:xfrm>
        <a:prstGeom prst="rect">
          <a:avLst/>
        </a:prstGeom>
        <a:solidFill>
          <a:schemeClr val="lt1">
            <a:alpha val="90000"/>
            <a:hueOff val="0"/>
            <a:satOff val="0"/>
            <a:lumOff val="0"/>
            <a:alphaOff val="0"/>
          </a:schemeClr>
        </a:solidFill>
        <a:ln w="6350" cap="flat" cmpd="sng" algn="ctr">
          <a:solidFill>
            <a:schemeClr val="accent4">
              <a:hueOff val="3920356"/>
              <a:satOff val="-16311"/>
              <a:lumOff val="3843"/>
              <a:alphaOff val="0"/>
            </a:schemeClr>
          </a:solidFill>
          <a:prstDash val="solid"/>
          <a:miter lim="800000"/>
        </a:ln>
        <a:effectLst/>
      </dsp:spPr>
      <dsp:style>
        <a:lnRef idx="1">
          <a:scrgbClr r="0" g="0" b="0"/>
        </a:lnRef>
        <a:fillRef idx="1">
          <a:scrgbClr r="0" g="0" b="0"/>
        </a:fillRef>
        <a:effectRef idx="0">
          <a:scrgbClr r="0" g="0" b="0"/>
        </a:effectRef>
        <a:fontRef idx="minor"/>
      </dsp:style>
    </dsp:sp>
    <dsp:sp modelId="{DE1328ED-4405-4BBD-A6A9-F3C09C2E319C}">
      <dsp:nvSpPr>
        <dsp:cNvPr id="0" name=""/>
        <dsp:cNvSpPr/>
      </dsp:nvSpPr>
      <dsp:spPr>
        <a:xfrm>
          <a:off x="513981" y="2569259"/>
          <a:ext cx="7195738" cy="413280"/>
        </a:xfrm>
        <a:prstGeom prst="roundRect">
          <a:avLst/>
        </a:prstGeom>
        <a:gradFill rotWithShape="0">
          <a:gsLst>
            <a:gs pos="0">
              <a:schemeClr val="accent4">
                <a:hueOff val="3920356"/>
                <a:satOff val="-16311"/>
                <a:lumOff val="3843"/>
                <a:alphaOff val="0"/>
                <a:lumMod val="110000"/>
                <a:satMod val="105000"/>
                <a:tint val="67000"/>
              </a:schemeClr>
            </a:gs>
            <a:gs pos="50000">
              <a:schemeClr val="accent4">
                <a:hueOff val="3920356"/>
                <a:satOff val="-16311"/>
                <a:lumOff val="3843"/>
                <a:alphaOff val="0"/>
                <a:lumMod val="105000"/>
                <a:satMod val="103000"/>
                <a:tint val="73000"/>
              </a:schemeClr>
            </a:gs>
            <a:gs pos="100000">
              <a:schemeClr val="accent4">
                <a:hueOff val="3920356"/>
                <a:satOff val="-16311"/>
                <a:lumOff val="3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1982" tIns="0" rIns="271982"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Mayor riesgo de incendios forestales.</a:t>
          </a:r>
          <a:endParaRPr lang="es-CO" sz="2000" kern="1200" dirty="0"/>
        </a:p>
      </dsp:txBody>
      <dsp:txXfrm>
        <a:off x="534156" y="2589434"/>
        <a:ext cx="7155388" cy="372930"/>
      </dsp:txXfrm>
    </dsp:sp>
    <dsp:sp modelId="{160BD307-BED2-4B6E-8550-FD8ABE2EA92F}">
      <dsp:nvSpPr>
        <dsp:cNvPr id="0" name=""/>
        <dsp:cNvSpPr/>
      </dsp:nvSpPr>
      <dsp:spPr>
        <a:xfrm>
          <a:off x="0" y="3410939"/>
          <a:ext cx="10279627" cy="352800"/>
        </a:xfrm>
        <a:prstGeom prst="rect">
          <a:avLst/>
        </a:prstGeom>
        <a:solidFill>
          <a:schemeClr val="lt1">
            <a:alpha val="90000"/>
            <a:hueOff val="0"/>
            <a:satOff val="0"/>
            <a:lumOff val="0"/>
            <a:alphaOff val="0"/>
          </a:schemeClr>
        </a:solidFill>
        <a:ln w="6350" cap="flat" cmpd="sng" algn="ctr">
          <a:solidFill>
            <a:schemeClr val="accent4">
              <a:hueOff val="5880535"/>
              <a:satOff val="-24466"/>
              <a:lumOff val="5765"/>
              <a:alphaOff val="0"/>
            </a:schemeClr>
          </a:solidFill>
          <a:prstDash val="solid"/>
          <a:miter lim="800000"/>
        </a:ln>
        <a:effectLst/>
      </dsp:spPr>
      <dsp:style>
        <a:lnRef idx="1">
          <a:scrgbClr r="0" g="0" b="0"/>
        </a:lnRef>
        <a:fillRef idx="1">
          <a:scrgbClr r="0" g="0" b="0"/>
        </a:fillRef>
        <a:effectRef idx="0">
          <a:scrgbClr r="0" g="0" b="0"/>
        </a:effectRef>
        <a:fontRef idx="minor"/>
      </dsp:style>
    </dsp:sp>
    <dsp:sp modelId="{E60F1CD3-E6D8-444F-83BA-63AB290B99CD}">
      <dsp:nvSpPr>
        <dsp:cNvPr id="0" name=""/>
        <dsp:cNvSpPr/>
      </dsp:nvSpPr>
      <dsp:spPr>
        <a:xfrm>
          <a:off x="513981" y="3204299"/>
          <a:ext cx="7195738" cy="413280"/>
        </a:xfrm>
        <a:prstGeom prst="roundRect">
          <a:avLst/>
        </a:prstGeom>
        <a:gradFill rotWithShape="0">
          <a:gsLst>
            <a:gs pos="0">
              <a:schemeClr val="accent4">
                <a:hueOff val="5880535"/>
                <a:satOff val="-24466"/>
                <a:lumOff val="5765"/>
                <a:alphaOff val="0"/>
                <a:lumMod val="110000"/>
                <a:satMod val="105000"/>
                <a:tint val="67000"/>
              </a:schemeClr>
            </a:gs>
            <a:gs pos="50000">
              <a:schemeClr val="accent4">
                <a:hueOff val="5880535"/>
                <a:satOff val="-24466"/>
                <a:lumOff val="5765"/>
                <a:alphaOff val="0"/>
                <a:lumMod val="105000"/>
                <a:satMod val="103000"/>
                <a:tint val="73000"/>
              </a:schemeClr>
            </a:gs>
            <a:gs pos="100000">
              <a:schemeClr val="accent4">
                <a:hueOff val="5880535"/>
                <a:satOff val="-24466"/>
                <a:lumOff val="5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1982" tIns="0" rIns="271982"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Descenso en los niveles de embalses y ríos.</a:t>
          </a:r>
          <a:endParaRPr lang="es-CO" sz="2000" kern="1200" dirty="0"/>
        </a:p>
      </dsp:txBody>
      <dsp:txXfrm>
        <a:off x="534156" y="3224474"/>
        <a:ext cx="7155388" cy="372930"/>
      </dsp:txXfrm>
    </dsp:sp>
    <dsp:sp modelId="{FB88B47B-C025-4977-83E9-99CD65D8E429}">
      <dsp:nvSpPr>
        <dsp:cNvPr id="0" name=""/>
        <dsp:cNvSpPr/>
      </dsp:nvSpPr>
      <dsp:spPr>
        <a:xfrm>
          <a:off x="0" y="4045979"/>
          <a:ext cx="10279627" cy="352800"/>
        </a:xfrm>
        <a:prstGeom prst="rect">
          <a:avLst/>
        </a:prstGeom>
        <a:solidFill>
          <a:schemeClr val="lt1">
            <a:alpha val="90000"/>
            <a:hueOff val="0"/>
            <a:satOff val="0"/>
            <a:lumOff val="0"/>
            <a:alphaOff val="0"/>
          </a:schemeClr>
        </a:solidFill>
        <a:ln w="6350" cap="flat" cmpd="sng" algn="ctr">
          <a:solidFill>
            <a:schemeClr val="accent4">
              <a:hueOff val="7840713"/>
              <a:satOff val="-32622"/>
              <a:lumOff val="7686"/>
              <a:alphaOff val="0"/>
            </a:schemeClr>
          </a:solidFill>
          <a:prstDash val="solid"/>
          <a:miter lim="800000"/>
        </a:ln>
        <a:effectLst/>
      </dsp:spPr>
      <dsp:style>
        <a:lnRef idx="1">
          <a:scrgbClr r="0" g="0" b="0"/>
        </a:lnRef>
        <a:fillRef idx="1">
          <a:scrgbClr r="0" g="0" b="0"/>
        </a:fillRef>
        <a:effectRef idx="0">
          <a:scrgbClr r="0" g="0" b="0"/>
        </a:effectRef>
        <a:fontRef idx="minor"/>
      </dsp:style>
    </dsp:sp>
    <dsp:sp modelId="{48A4225D-68FC-431E-BA78-8737DD406C8E}">
      <dsp:nvSpPr>
        <dsp:cNvPr id="0" name=""/>
        <dsp:cNvSpPr/>
      </dsp:nvSpPr>
      <dsp:spPr>
        <a:xfrm>
          <a:off x="513981" y="3839339"/>
          <a:ext cx="7195738" cy="413280"/>
        </a:xfrm>
        <a:prstGeom prst="roundRect">
          <a:avLst/>
        </a:prstGeom>
        <a:gradFill rotWithShape="0">
          <a:gsLst>
            <a:gs pos="0">
              <a:schemeClr val="accent4">
                <a:hueOff val="7840713"/>
                <a:satOff val="-32622"/>
                <a:lumOff val="7686"/>
                <a:alphaOff val="0"/>
                <a:lumMod val="110000"/>
                <a:satMod val="105000"/>
                <a:tint val="67000"/>
              </a:schemeClr>
            </a:gs>
            <a:gs pos="50000">
              <a:schemeClr val="accent4">
                <a:hueOff val="7840713"/>
                <a:satOff val="-32622"/>
                <a:lumOff val="7686"/>
                <a:alphaOff val="0"/>
                <a:lumMod val="105000"/>
                <a:satMod val="103000"/>
                <a:tint val="73000"/>
              </a:schemeClr>
            </a:gs>
            <a:gs pos="100000">
              <a:schemeClr val="accent4">
                <a:hueOff val="7840713"/>
                <a:satOff val="-32622"/>
                <a:lumOff val="768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1982" tIns="0" rIns="271982"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Afectaciones a cultivos y producción agrícola.</a:t>
          </a:r>
          <a:endParaRPr lang="es-CO" sz="2000" kern="1200" dirty="0"/>
        </a:p>
      </dsp:txBody>
      <dsp:txXfrm>
        <a:off x="534156" y="3859514"/>
        <a:ext cx="7155388" cy="372930"/>
      </dsp:txXfrm>
    </dsp:sp>
    <dsp:sp modelId="{183852D5-C1D7-4A44-8F76-57499FC1A27F}">
      <dsp:nvSpPr>
        <dsp:cNvPr id="0" name=""/>
        <dsp:cNvSpPr/>
      </dsp:nvSpPr>
      <dsp:spPr>
        <a:xfrm>
          <a:off x="0" y="4984793"/>
          <a:ext cx="10279627" cy="3528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DCDF2BA4-B690-414E-A5B6-7C4BA0C330A0}">
      <dsp:nvSpPr>
        <dsp:cNvPr id="0" name=""/>
        <dsp:cNvSpPr/>
      </dsp:nvSpPr>
      <dsp:spPr>
        <a:xfrm>
          <a:off x="513981" y="4474379"/>
          <a:ext cx="7195738" cy="717053"/>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1982" tIns="0" rIns="271982" bIns="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s-CO" sz="1400" b="0" i="0" kern="1200" dirty="0"/>
            <a:t>Presión sobre el sistema energético, especialmente cuando depende de hidroeléctricas.</a:t>
          </a:r>
          <a:endParaRPr lang="es-CO" sz="1400" kern="1200" dirty="0"/>
        </a:p>
      </dsp:txBody>
      <dsp:txXfrm>
        <a:off x="548985" y="4509383"/>
        <a:ext cx="7125730" cy="647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2554A-7AE8-4090-8E3C-CDEE0D9D5FF9}">
      <dsp:nvSpPr>
        <dsp:cNvPr id="0" name=""/>
        <dsp:cNvSpPr/>
      </dsp:nvSpPr>
      <dsp:spPr>
        <a:xfrm>
          <a:off x="0" y="3242423"/>
          <a:ext cx="7742712" cy="1612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1EB055B-EB40-4E81-8F45-AC7F20129603}">
      <dsp:nvSpPr>
        <dsp:cNvPr id="0" name=""/>
        <dsp:cNvSpPr/>
      </dsp:nvSpPr>
      <dsp:spPr>
        <a:xfrm>
          <a:off x="387135" y="563443"/>
          <a:ext cx="5419898" cy="362362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4859" tIns="0" rIns="204859" bIns="0" numCol="1" spcCol="1270" anchor="ctr" anchorCtr="0">
          <a:noAutofit/>
        </a:bodyPr>
        <a:lstStyle/>
        <a:p>
          <a:pPr marL="0" lvl="0" indent="0" algn="just" defTabSz="1066800">
            <a:lnSpc>
              <a:spcPct val="90000"/>
            </a:lnSpc>
            <a:spcBef>
              <a:spcPct val="0"/>
            </a:spcBef>
            <a:spcAft>
              <a:spcPct val="35000"/>
            </a:spcAft>
            <a:buFont typeface="Arial" panose="020B0604020202020204" pitchFamily="34" charset="0"/>
            <a:buNone/>
          </a:pPr>
          <a:r>
            <a:rPr lang="es-CO" sz="2400" kern="1200" dirty="0"/>
            <a:t>Analizar la relación entre el calor extremo y los incendios forestales, reconociendo sus causas, impactos ambientales y sociales, con el fin de proponer acciones de prevención y mitigación frente a esta problemática.</a:t>
          </a:r>
        </a:p>
      </dsp:txBody>
      <dsp:txXfrm>
        <a:off x="564026" y="740334"/>
        <a:ext cx="5066116" cy="32698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80A96-AB1B-44F5-95F1-59E8B21B6FAB}">
      <dsp:nvSpPr>
        <dsp:cNvPr id="0" name=""/>
        <dsp:cNvSpPr/>
      </dsp:nvSpPr>
      <dsp:spPr>
        <a:xfrm>
          <a:off x="7" y="313576"/>
          <a:ext cx="8597329" cy="424367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s-CO" sz="2800" b="0" i="0" kern="1200" dirty="0">
              <a:latin typeface="Arial Narrow" panose="020B0606020202030204" pitchFamily="34" charset="0"/>
            </a:rPr>
            <a:t>El fenómeno de calor extremo se presenta a través de ondas de calor, las cuales se caracterizan por ser un período de temperatura excesiva –superando las temperaturas esperadas–, casi siempre combinadas con humedad, que se mantienen durante varios días consecutivos. Sus componentes esenciales son altas temperaturas en el área, zona o localidad y un tiempo prolongado de duración (dos o tres días). Se desarrolla en una zona en la que la presión atmosférica es muy alta, lo que impide la formación de nubes y, a su vez, ocasiona una mayor radiación solar, elevando la temperatura.</a:t>
          </a:r>
          <a:endParaRPr lang="es-CO" sz="2800" kern="1200" dirty="0">
            <a:latin typeface="Arial Narrow" panose="020B0606020202030204" pitchFamily="34" charset="0"/>
          </a:endParaRPr>
        </a:p>
      </dsp:txBody>
      <dsp:txXfrm>
        <a:off x="7" y="313576"/>
        <a:ext cx="8597329" cy="42436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80A96-AB1B-44F5-95F1-59E8B21B6FAB}">
      <dsp:nvSpPr>
        <dsp:cNvPr id="0" name=""/>
        <dsp:cNvSpPr/>
      </dsp:nvSpPr>
      <dsp:spPr>
        <a:xfrm>
          <a:off x="0" y="719687"/>
          <a:ext cx="8597329" cy="424367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s-CO" sz="2800" b="0" i="0" kern="1200" dirty="0">
              <a:latin typeface="Arial Narrow" panose="020B0606020202030204" pitchFamily="34" charset="0"/>
            </a:rPr>
            <a:t>Su impacto en las ciudades urbanizadas incrementa en demasía los riesgos de salud por el fenómeno denominado “islas de calor urbana”, el cual se refiere al aumento excesivo de temperatura que se observa en los espacios urbanos densamente ocupados y construidos, a diferencia de la zona rural o peri-urbana. Este patrón se asocia a una progresiva pérdida del entorno vegetal natural periurbano, sustituyéndolo por superficies impermeables, como el concreto, asfalto, ladrillo y otros materiales de construcción, que alteran el balance natural del ecosistema, lo que induce a un aumento de la temperatura en las áreas urbanas.</a:t>
          </a:r>
          <a:endParaRPr lang="es-CO" sz="2800" kern="1200" dirty="0">
            <a:latin typeface="Arial Narrow" panose="020B0606020202030204" pitchFamily="34" charset="0"/>
          </a:endParaRPr>
        </a:p>
      </dsp:txBody>
      <dsp:txXfrm>
        <a:off x="0" y="719687"/>
        <a:ext cx="8597329" cy="42436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2554A-7AE8-4090-8E3C-CDEE0D9D5FF9}">
      <dsp:nvSpPr>
        <dsp:cNvPr id="0" name=""/>
        <dsp:cNvSpPr/>
      </dsp:nvSpPr>
      <dsp:spPr>
        <a:xfrm>
          <a:off x="0" y="3403248"/>
          <a:ext cx="7742712" cy="16128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1EB055B-EB40-4E81-8F45-AC7F20129603}">
      <dsp:nvSpPr>
        <dsp:cNvPr id="0" name=""/>
        <dsp:cNvSpPr/>
      </dsp:nvSpPr>
      <dsp:spPr>
        <a:xfrm>
          <a:off x="608383" y="402618"/>
          <a:ext cx="5622006" cy="394527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4859" tIns="0" rIns="204859" bIns="0" numCol="1" spcCol="1270" anchor="ctr" anchorCtr="0">
          <a:noAutofit/>
        </a:bodyPr>
        <a:lstStyle/>
        <a:p>
          <a:pPr marL="0" lvl="0" indent="0" algn="just" defTabSz="1066800">
            <a:lnSpc>
              <a:spcPct val="90000"/>
            </a:lnSpc>
            <a:spcBef>
              <a:spcPct val="0"/>
            </a:spcBef>
            <a:spcAft>
              <a:spcPct val="35000"/>
            </a:spcAft>
            <a:buFont typeface="Arial" panose="020B0604020202020204" pitchFamily="34" charset="0"/>
            <a:buNone/>
          </a:pPr>
          <a:r>
            <a:rPr lang="es-ES" sz="2400" b="1" kern="1200" dirty="0"/>
            <a:t>GOLPE DE CALOR</a:t>
          </a:r>
        </a:p>
        <a:p>
          <a:pPr marL="0" lvl="0" indent="0" algn="just" defTabSz="1066800">
            <a:lnSpc>
              <a:spcPct val="90000"/>
            </a:lnSpc>
            <a:spcBef>
              <a:spcPct val="0"/>
            </a:spcBef>
            <a:spcAft>
              <a:spcPct val="35000"/>
            </a:spcAft>
            <a:buFont typeface="Arial" panose="020B0604020202020204" pitchFamily="34" charset="0"/>
            <a:buNone/>
          </a:pPr>
          <a:r>
            <a:rPr lang="es-CO" sz="2400" b="0" i="0" kern="1200" dirty="0"/>
            <a:t>Se trata de un cuadro clínico ocurrido por la exposición prolongada al calor. La temperatura corporal aumenta a más de 40°C; incapacita al cuerpo de regular la temperatura. Es el cuadro clínico más grave y representa una emergencia para la vida.</a:t>
          </a:r>
          <a:endParaRPr lang="es-CO" sz="2400" kern="1200" dirty="0"/>
        </a:p>
      </dsp:txBody>
      <dsp:txXfrm>
        <a:off x="800975" y="595210"/>
        <a:ext cx="5236822" cy="35600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34DA6-EA6F-4B4B-B7C2-EF5309326EEA}">
      <dsp:nvSpPr>
        <dsp:cNvPr id="0" name=""/>
        <dsp:cNvSpPr/>
      </dsp:nvSpPr>
      <dsp:spPr>
        <a:xfrm>
          <a:off x="0" y="319165"/>
          <a:ext cx="9807677" cy="5040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BCD07A9-A2A4-45F5-9216-520E5670B60C}">
      <dsp:nvSpPr>
        <dsp:cNvPr id="0" name=""/>
        <dsp:cNvSpPr/>
      </dsp:nvSpPr>
      <dsp:spPr>
        <a:xfrm>
          <a:off x="490383" y="23965"/>
          <a:ext cx="6865373" cy="59040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9495" tIns="0" rIns="25949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Uso de lentes para el sol con protección UV400.</a:t>
          </a:r>
          <a:endParaRPr lang="es-CO" sz="2000" kern="1200" dirty="0"/>
        </a:p>
      </dsp:txBody>
      <dsp:txXfrm>
        <a:off x="519204" y="52786"/>
        <a:ext cx="6807731" cy="532758"/>
      </dsp:txXfrm>
    </dsp:sp>
    <dsp:sp modelId="{6D7C8D94-38F6-459E-BB81-ED92A3E423E8}">
      <dsp:nvSpPr>
        <dsp:cNvPr id="0" name=""/>
        <dsp:cNvSpPr/>
      </dsp:nvSpPr>
      <dsp:spPr>
        <a:xfrm>
          <a:off x="0" y="1226365"/>
          <a:ext cx="9807677" cy="504000"/>
        </a:xfrm>
        <a:prstGeom prst="rect">
          <a:avLst/>
        </a:prstGeom>
        <a:solidFill>
          <a:schemeClr val="lt1">
            <a:alpha val="90000"/>
            <a:hueOff val="0"/>
            <a:satOff val="0"/>
            <a:lumOff val="0"/>
            <a:alphaOff val="0"/>
          </a:schemeClr>
        </a:solidFill>
        <a:ln w="6350" cap="flat" cmpd="sng" algn="ctr">
          <a:solidFill>
            <a:schemeClr val="accent4">
              <a:hueOff val="1960178"/>
              <a:satOff val="-8155"/>
              <a:lumOff val="1922"/>
              <a:alphaOff val="0"/>
            </a:schemeClr>
          </a:solidFill>
          <a:prstDash val="solid"/>
          <a:miter lim="800000"/>
        </a:ln>
        <a:effectLst/>
      </dsp:spPr>
      <dsp:style>
        <a:lnRef idx="1">
          <a:scrgbClr r="0" g="0" b="0"/>
        </a:lnRef>
        <a:fillRef idx="1">
          <a:scrgbClr r="0" g="0" b="0"/>
        </a:fillRef>
        <a:effectRef idx="0">
          <a:scrgbClr r="0" g="0" b="0"/>
        </a:effectRef>
        <a:fontRef idx="minor"/>
      </dsp:style>
    </dsp:sp>
    <dsp:sp modelId="{94BCA8A6-ECFD-42BD-99DD-870231014D22}">
      <dsp:nvSpPr>
        <dsp:cNvPr id="0" name=""/>
        <dsp:cNvSpPr/>
      </dsp:nvSpPr>
      <dsp:spPr>
        <a:xfrm>
          <a:off x="490383" y="931165"/>
          <a:ext cx="6865373" cy="590400"/>
        </a:xfrm>
        <a:prstGeom prst="roundRect">
          <a:avLst/>
        </a:prstGeom>
        <a:gradFill rotWithShape="0">
          <a:gsLst>
            <a:gs pos="0">
              <a:schemeClr val="accent4">
                <a:hueOff val="1960178"/>
                <a:satOff val="-8155"/>
                <a:lumOff val="1922"/>
                <a:alphaOff val="0"/>
                <a:lumMod val="110000"/>
                <a:satMod val="105000"/>
                <a:tint val="67000"/>
              </a:schemeClr>
            </a:gs>
            <a:gs pos="50000">
              <a:schemeClr val="accent4">
                <a:hueOff val="1960178"/>
                <a:satOff val="-8155"/>
                <a:lumOff val="1922"/>
                <a:alphaOff val="0"/>
                <a:lumMod val="105000"/>
                <a:satMod val="103000"/>
                <a:tint val="73000"/>
              </a:schemeClr>
            </a:gs>
            <a:gs pos="100000">
              <a:schemeClr val="accent4">
                <a:hueOff val="1960178"/>
                <a:satOff val="-8155"/>
                <a:lumOff val="1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9495" tIns="0" rIns="25949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Uso de bloqueador solar.</a:t>
          </a:r>
          <a:endParaRPr lang="es-CO" sz="2000" kern="1200" dirty="0"/>
        </a:p>
      </dsp:txBody>
      <dsp:txXfrm>
        <a:off x="519204" y="959986"/>
        <a:ext cx="6807731" cy="532758"/>
      </dsp:txXfrm>
    </dsp:sp>
    <dsp:sp modelId="{8B123E42-A334-407A-8536-91E5570E78CD}">
      <dsp:nvSpPr>
        <dsp:cNvPr id="0" name=""/>
        <dsp:cNvSpPr/>
      </dsp:nvSpPr>
      <dsp:spPr>
        <a:xfrm>
          <a:off x="0" y="2133565"/>
          <a:ext cx="9807677" cy="504000"/>
        </a:xfrm>
        <a:prstGeom prst="rect">
          <a:avLst/>
        </a:prstGeom>
        <a:solidFill>
          <a:schemeClr val="lt1">
            <a:alpha val="90000"/>
            <a:hueOff val="0"/>
            <a:satOff val="0"/>
            <a:lumOff val="0"/>
            <a:alphaOff val="0"/>
          </a:schemeClr>
        </a:solidFill>
        <a:ln w="6350" cap="flat" cmpd="sng" algn="ctr">
          <a:solidFill>
            <a:schemeClr val="accent4">
              <a:hueOff val="3920356"/>
              <a:satOff val="-16311"/>
              <a:lumOff val="3843"/>
              <a:alphaOff val="0"/>
            </a:schemeClr>
          </a:solidFill>
          <a:prstDash val="solid"/>
          <a:miter lim="800000"/>
        </a:ln>
        <a:effectLst/>
      </dsp:spPr>
      <dsp:style>
        <a:lnRef idx="1">
          <a:scrgbClr r="0" g="0" b="0"/>
        </a:lnRef>
        <a:fillRef idx="1">
          <a:scrgbClr r="0" g="0" b="0"/>
        </a:fillRef>
        <a:effectRef idx="0">
          <a:scrgbClr r="0" g="0" b="0"/>
        </a:effectRef>
        <a:fontRef idx="minor"/>
      </dsp:style>
    </dsp:sp>
    <dsp:sp modelId="{DE1328ED-4405-4BBD-A6A9-F3C09C2E319C}">
      <dsp:nvSpPr>
        <dsp:cNvPr id="0" name=""/>
        <dsp:cNvSpPr/>
      </dsp:nvSpPr>
      <dsp:spPr>
        <a:xfrm>
          <a:off x="490383" y="1838365"/>
          <a:ext cx="6865373" cy="590400"/>
        </a:xfrm>
        <a:prstGeom prst="roundRect">
          <a:avLst/>
        </a:prstGeom>
        <a:gradFill rotWithShape="0">
          <a:gsLst>
            <a:gs pos="0">
              <a:schemeClr val="accent4">
                <a:hueOff val="3920356"/>
                <a:satOff val="-16311"/>
                <a:lumOff val="3843"/>
                <a:alphaOff val="0"/>
                <a:lumMod val="110000"/>
                <a:satMod val="105000"/>
                <a:tint val="67000"/>
              </a:schemeClr>
            </a:gs>
            <a:gs pos="50000">
              <a:schemeClr val="accent4">
                <a:hueOff val="3920356"/>
                <a:satOff val="-16311"/>
                <a:lumOff val="3843"/>
                <a:alphaOff val="0"/>
                <a:lumMod val="105000"/>
                <a:satMod val="103000"/>
                <a:tint val="73000"/>
              </a:schemeClr>
            </a:gs>
            <a:gs pos="100000">
              <a:schemeClr val="accent4">
                <a:hueOff val="3920356"/>
                <a:satOff val="-16311"/>
                <a:lumOff val="3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9495" tIns="0" rIns="25949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Uso de sombrilla, gorra o sombrero.</a:t>
          </a:r>
          <a:endParaRPr lang="es-CO" sz="2000" kern="1200" dirty="0"/>
        </a:p>
      </dsp:txBody>
      <dsp:txXfrm>
        <a:off x="519204" y="1867186"/>
        <a:ext cx="6807731" cy="532758"/>
      </dsp:txXfrm>
    </dsp:sp>
    <dsp:sp modelId="{160BD307-BED2-4B6E-8550-FD8ABE2EA92F}">
      <dsp:nvSpPr>
        <dsp:cNvPr id="0" name=""/>
        <dsp:cNvSpPr/>
      </dsp:nvSpPr>
      <dsp:spPr>
        <a:xfrm>
          <a:off x="0" y="3040765"/>
          <a:ext cx="9807677" cy="504000"/>
        </a:xfrm>
        <a:prstGeom prst="rect">
          <a:avLst/>
        </a:prstGeom>
        <a:solidFill>
          <a:schemeClr val="lt1">
            <a:alpha val="90000"/>
            <a:hueOff val="0"/>
            <a:satOff val="0"/>
            <a:lumOff val="0"/>
            <a:alphaOff val="0"/>
          </a:schemeClr>
        </a:solidFill>
        <a:ln w="6350" cap="flat" cmpd="sng" algn="ctr">
          <a:solidFill>
            <a:schemeClr val="accent4">
              <a:hueOff val="5880535"/>
              <a:satOff val="-24466"/>
              <a:lumOff val="5765"/>
              <a:alphaOff val="0"/>
            </a:schemeClr>
          </a:solidFill>
          <a:prstDash val="solid"/>
          <a:miter lim="800000"/>
        </a:ln>
        <a:effectLst/>
      </dsp:spPr>
      <dsp:style>
        <a:lnRef idx="1">
          <a:scrgbClr r="0" g="0" b="0"/>
        </a:lnRef>
        <a:fillRef idx="1">
          <a:scrgbClr r="0" g="0" b="0"/>
        </a:fillRef>
        <a:effectRef idx="0">
          <a:scrgbClr r="0" g="0" b="0"/>
        </a:effectRef>
        <a:fontRef idx="minor"/>
      </dsp:style>
    </dsp:sp>
    <dsp:sp modelId="{E60F1CD3-E6D8-444F-83BA-63AB290B99CD}">
      <dsp:nvSpPr>
        <dsp:cNvPr id="0" name=""/>
        <dsp:cNvSpPr/>
      </dsp:nvSpPr>
      <dsp:spPr>
        <a:xfrm>
          <a:off x="490383" y="2745565"/>
          <a:ext cx="6865373" cy="590400"/>
        </a:xfrm>
        <a:prstGeom prst="roundRect">
          <a:avLst/>
        </a:prstGeom>
        <a:gradFill rotWithShape="0">
          <a:gsLst>
            <a:gs pos="0">
              <a:schemeClr val="accent4">
                <a:hueOff val="5880535"/>
                <a:satOff val="-24466"/>
                <a:lumOff val="5765"/>
                <a:alphaOff val="0"/>
                <a:lumMod val="110000"/>
                <a:satMod val="105000"/>
                <a:tint val="67000"/>
              </a:schemeClr>
            </a:gs>
            <a:gs pos="50000">
              <a:schemeClr val="accent4">
                <a:hueOff val="5880535"/>
                <a:satOff val="-24466"/>
                <a:lumOff val="5765"/>
                <a:alphaOff val="0"/>
                <a:lumMod val="105000"/>
                <a:satMod val="103000"/>
                <a:tint val="73000"/>
              </a:schemeClr>
            </a:gs>
            <a:gs pos="100000">
              <a:schemeClr val="accent4">
                <a:hueOff val="5880535"/>
                <a:satOff val="-24466"/>
                <a:lumOff val="5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9495" tIns="0" rIns="25949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Tomar agua natural o, en caso necesario, electrolitos.</a:t>
          </a:r>
          <a:endParaRPr lang="es-CO" sz="2000" kern="1200" dirty="0"/>
        </a:p>
      </dsp:txBody>
      <dsp:txXfrm>
        <a:off x="519204" y="2774386"/>
        <a:ext cx="6807731" cy="532758"/>
      </dsp:txXfrm>
    </dsp:sp>
    <dsp:sp modelId="{FB88B47B-C025-4977-83E9-99CD65D8E429}">
      <dsp:nvSpPr>
        <dsp:cNvPr id="0" name=""/>
        <dsp:cNvSpPr/>
      </dsp:nvSpPr>
      <dsp:spPr>
        <a:xfrm>
          <a:off x="0" y="4140010"/>
          <a:ext cx="9807677" cy="504000"/>
        </a:xfrm>
        <a:prstGeom prst="rect">
          <a:avLst/>
        </a:prstGeom>
        <a:solidFill>
          <a:schemeClr val="lt1">
            <a:alpha val="90000"/>
            <a:hueOff val="0"/>
            <a:satOff val="0"/>
            <a:lumOff val="0"/>
            <a:alphaOff val="0"/>
          </a:schemeClr>
        </a:solidFill>
        <a:ln w="6350" cap="flat" cmpd="sng" algn="ctr">
          <a:solidFill>
            <a:schemeClr val="accent4">
              <a:hueOff val="7840713"/>
              <a:satOff val="-32622"/>
              <a:lumOff val="7686"/>
              <a:alphaOff val="0"/>
            </a:schemeClr>
          </a:solidFill>
          <a:prstDash val="solid"/>
          <a:miter lim="800000"/>
        </a:ln>
        <a:effectLst/>
      </dsp:spPr>
      <dsp:style>
        <a:lnRef idx="1">
          <a:scrgbClr r="0" g="0" b="0"/>
        </a:lnRef>
        <a:fillRef idx="1">
          <a:scrgbClr r="0" g="0" b="0"/>
        </a:fillRef>
        <a:effectRef idx="0">
          <a:scrgbClr r="0" g="0" b="0"/>
        </a:effectRef>
        <a:fontRef idx="minor"/>
      </dsp:style>
    </dsp:sp>
    <dsp:sp modelId="{48A4225D-68FC-431E-BA78-8737DD406C8E}">
      <dsp:nvSpPr>
        <dsp:cNvPr id="0" name=""/>
        <dsp:cNvSpPr/>
      </dsp:nvSpPr>
      <dsp:spPr>
        <a:xfrm>
          <a:off x="490383" y="3652765"/>
          <a:ext cx="6865373" cy="782445"/>
        </a:xfrm>
        <a:prstGeom prst="roundRect">
          <a:avLst/>
        </a:prstGeom>
        <a:gradFill rotWithShape="0">
          <a:gsLst>
            <a:gs pos="0">
              <a:schemeClr val="accent4">
                <a:hueOff val="7840713"/>
                <a:satOff val="-32622"/>
                <a:lumOff val="7686"/>
                <a:alphaOff val="0"/>
                <a:lumMod val="110000"/>
                <a:satMod val="105000"/>
                <a:tint val="67000"/>
              </a:schemeClr>
            </a:gs>
            <a:gs pos="50000">
              <a:schemeClr val="accent4">
                <a:hueOff val="7840713"/>
                <a:satOff val="-32622"/>
                <a:lumOff val="7686"/>
                <a:alphaOff val="0"/>
                <a:lumMod val="105000"/>
                <a:satMod val="103000"/>
                <a:tint val="73000"/>
              </a:schemeClr>
            </a:gs>
            <a:gs pos="100000">
              <a:schemeClr val="accent4">
                <a:hueOff val="7840713"/>
                <a:satOff val="-32622"/>
                <a:lumOff val="768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9495" tIns="0" rIns="25949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Ubicar un refugio o espacio fresco para cubrirse del sol y protegerse del calor.</a:t>
          </a:r>
          <a:endParaRPr lang="es-CO" sz="2000" kern="1200" dirty="0"/>
        </a:p>
      </dsp:txBody>
      <dsp:txXfrm>
        <a:off x="528579" y="3690961"/>
        <a:ext cx="6788981" cy="706053"/>
      </dsp:txXfrm>
    </dsp:sp>
    <dsp:sp modelId="{183852D5-C1D7-4A44-8F76-57499FC1A27F}">
      <dsp:nvSpPr>
        <dsp:cNvPr id="0" name=""/>
        <dsp:cNvSpPr/>
      </dsp:nvSpPr>
      <dsp:spPr>
        <a:xfrm>
          <a:off x="0" y="5002676"/>
          <a:ext cx="9807677" cy="504000"/>
        </a:xfrm>
        <a:prstGeom prst="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dsp:spPr>
      <dsp:style>
        <a:lnRef idx="1">
          <a:scrgbClr r="0" g="0" b="0"/>
        </a:lnRef>
        <a:fillRef idx="1">
          <a:scrgbClr r="0" g="0" b="0"/>
        </a:fillRef>
        <a:effectRef idx="0">
          <a:scrgbClr r="0" g="0" b="0"/>
        </a:effectRef>
        <a:fontRef idx="minor"/>
      </dsp:style>
    </dsp:sp>
    <dsp:sp modelId="{DCDF2BA4-B690-414E-A5B6-7C4BA0C330A0}">
      <dsp:nvSpPr>
        <dsp:cNvPr id="0" name=""/>
        <dsp:cNvSpPr/>
      </dsp:nvSpPr>
      <dsp:spPr>
        <a:xfrm>
          <a:off x="490383" y="4752010"/>
          <a:ext cx="6865373" cy="545866"/>
        </a:xfrm>
        <a:prstGeom prst="roundRect">
          <a:avLst/>
        </a:prstGeom>
        <a:gradFill rotWithShape="0">
          <a:gsLst>
            <a:gs pos="0">
              <a:schemeClr val="accent4">
                <a:hueOff val="9800891"/>
                <a:satOff val="-40777"/>
                <a:lumOff val="9608"/>
                <a:alphaOff val="0"/>
                <a:lumMod val="110000"/>
                <a:satMod val="105000"/>
                <a:tint val="67000"/>
              </a:schemeClr>
            </a:gs>
            <a:gs pos="50000">
              <a:schemeClr val="accent4">
                <a:hueOff val="9800891"/>
                <a:satOff val="-40777"/>
                <a:lumOff val="9608"/>
                <a:alphaOff val="0"/>
                <a:lumMod val="105000"/>
                <a:satMod val="103000"/>
                <a:tint val="73000"/>
              </a:schemeClr>
            </a:gs>
            <a:gs pos="100000">
              <a:schemeClr val="accent4">
                <a:hueOff val="9800891"/>
                <a:satOff val="-40777"/>
                <a:lumOff val="960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9495" tIns="0" rIns="25949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s-CO" sz="2000" b="0" i="0" kern="1200" dirty="0"/>
            <a:t>Evitar la exposición al calor directa y por largos periodos.</a:t>
          </a:r>
          <a:endParaRPr lang="es-CO" sz="2000" kern="1200" dirty="0"/>
        </a:p>
      </dsp:txBody>
      <dsp:txXfrm>
        <a:off x="517030" y="4778657"/>
        <a:ext cx="6812079" cy="4925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F8E0A-5644-45CF-9ECE-97B472B207F9}">
      <dsp:nvSpPr>
        <dsp:cNvPr id="0" name=""/>
        <dsp:cNvSpPr/>
      </dsp:nvSpPr>
      <dsp:spPr>
        <a:xfrm>
          <a:off x="666073" y="0"/>
          <a:ext cx="7548837"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D07D3E-539B-4A8B-8001-2A82625819DC}">
      <dsp:nvSpPr>
        <dsp:cNvPr id="0" name=""/>
        <dsp:cNvSpPr/>
      </dsp:nvSpPr>
      <dsp:spPr>
        <a:xfrm>
          <a:off x="300947" y="1625600"/>
          <a:ext cx="2664295"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Font typeface="Arial" panose="020B0604020202020204" pitchFamily="34" charset="0"/>
            <a:buNone/>
          </a:pPr>
          <a:r>
            <a:rPr lang="es-CO" sz="2100" b="0" i="0" kern="1200" dirty="0"/>
            <a:t>Retirar de la exposición al calor y llevar a un lugar fresco.</a:t>
          </a:r>
          <a:endParaRPr lang="es-CO" sz="2100" kern="1200" dirty="0"/>
        </a:p>
      </dsp:txBody>
      <dsp:txXfrm>
        <a:off x="406754" y="1731407"/>
        <a:ext cx="2452681" cy="1955852"/>
      </dsp:txXfrm>
    </dsp:sp>
    <dsp:sp modelId="{C10E82C7-C6F6-411F-AFDE-FD53770B74E6}">
      <dsp:nvSpPr>
        <dsp:cNvPr id="0" name=""/>
        <dsp:cNvSpPr/>
      </dsp:nvSpPr>
      <dsp:spPr>
        <a:xfrm>
          <a:off x="3108344" y="1625600"/>
          <a:ext cx="2664295" cy="2167466"/>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CO" sz="2100" b="0" i="0" kern="1200" dirty="0"/>
            <a:t>Buscar atención médica.</a:t>
          </a:r>
          <a:endParaRPr lang="es-CO" sz="2100" kern="1200" dirty="0"/>
        </a:p>
      </dsp:txBody>
      <dsp:txXfrm>
        <a:off x="3214151" y="1731407"/>
        <a:ext cx="2452681" cy="1955852"/>
      </dsp:txXfrm>
    </dsp:sp>
    <dsp:sp modelId="{584ED5FE-806C-4D31-8733-9F3B974BF878}">
      <dsp:nvSpPr>
        <dsp:cNvPr id="0" name=""/>
        <dsp:cNvSpPr/>
      </dsp:nvSpPr>
      <dsp:spPr>
        <a:xfrm>
          <a:off x="5915742" y="1625600"/>
          <a:ext cx="2664295" cy="216746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Font typeface="Arial" panose="020B0604020202020204" pitchFamily="34" charset="0"/>
            <a:buNone/>
          </a:pPr>
          <a:r>
            <a:rPr lang="es-CO" sz="2100" b="0" i="0" kern="1200" dirty="0"/>
            <a:t>Mientras se obtiene la ayuda colocar compresas frías en cuello, axilas e ingles y ventilar a la persona.</a:t>
          </a:r>
          <a:endParaRPr lang="es-CO" sz="2100" kern="1200" dirty="0"/>
        </a:p>
      </dsp:txBody>
      <dsp:txXfrm>
        <a:off x="6021549" y="1731407"/>
        <a:ext cx="2452681" cy="19558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80A96-AB1B-44F5-95F1-59E8B21B6FAB}">
      <dsp:nvSpPr>
        <dsp:cNvPr id="0" name=""/>
        <dsp:cNvSpPr/>
      </dsp:nvSpPr>
      <dsp:spPr>
        <a:xfrm>
          <a:off x="0" y="719687"/>
          <a:ext cx="8597329" cy="424367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just" defTabSz="1155700">
            <a:lnSpc>
              <a:spcPct val="90000"/>
            </a:lnSpc>
            <a:spcBef>
              <a:spcPct val="0"/>
            </a:spcBef>
            <a:spcAft>
              <a:spcPct val="35000"/>
            </a:spcAft>
            <a:buNone/>
          </a:pPr>
          <a:r>
            <a:rPr lang="es-CO" sz="2600" b="0" i="0" kern="1200" dirty="0"/>
            <a:t>Los incendios forestales son fuegos descontrolados que consumen vegetación natural en áreas boscosas. </a:t>
          </a:r>
        </a:p>
        <a:p>
          <a:pPr marL="0" lvl="0" indent="0" algn="just" defTabSz="1155700">
            <a:lnSpc>
              <a:spcPct val="90000"/>
            </a:lnSpc>
            <a:spcBef>
              <a:spcPct val="0"/>
            </a:spcBef>
            <a:spcAft>
              <a:spcPct val="35000"/>
            </a:spcAft>
            <a:buNone/>
          </a:pPr>
          <a:r>
            <a:rPr lang="es-CO" sz="2600" b="0" i="0" kern="1200" dirty="0"/>
            <a:t>Pueden ser causados por factores naturales,  como rayos o combustión espontánea, pero la mayoría son causados por actividades humanas como quemas agrícolas, negligencia o intencionalidad.</a:t>
          </a:r>
        </a:p>
        <a:p>
          <a:pPr marL="0" lvl="0" indent="0" algn="just" defTabSz="1155700">
            <a:lnSpc>
              <a:spcPct val="90000"/>
            </a:lnSpc>
            <a:spcBef>
              <a:spcPct val="0"/>
            </a:spcBef>
            <a:spcAft>
              <a:spcPct val="35000"/>
            </a:spcAft>
            <a:buNone/>
          </a:pPr>
          <a:r>
            <a:rPr lang="es-CO" sz="2600" b="0" i="0" kern="1200" dirty="0"/>
            <a:t>Los factores de propagación incluyen vegetación seca, viento fuerte y terreno inclinado. Los incendios pueden clasificarse como superficiales, subterráneos o de copas según el estrato del bosque que afecten.</a:t>
          </a:r>
          <a:endParaRPr lang="es-CO" sz="2600" kern="1200" dirty="0"/>
        </a:p>
      </dsp:txBody>
      <dsp:txXfrm>
        <a:off x="0" y="719687"/>
        <a:ext cx="8597329" cy="42436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F8E0A-5644-45CF-9ECE-97B472B207F9}">
      <dsp:nvSpPr>
        <dsp:cNvPr id="0" name=""/>
        <dsp:cNvSpPr/>
      </dsp:nvSpPr>
      <dsp:spPr>
        <a:xfrm>
          <a:off x="666073" y="0"/>
          <a:ext cx="7548837"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D07D3E-539B-4A8B-8001-2A82625819DC}">
      <dsp:nvSpPr>
        <dsp:cNvPr id="0" name=""/>
        <dsp:cNvSpPr/>
      </dsp:nvSpPr>
      <dsp:spPr>
        <a:xfrm>
          <a:off x="943247" y="1844275"/>
          <a:ext cx="2017315" cy="186865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Font typeface="Arial" panose="020B0604020202020204" pitchFamily="34" charset="0"/>
            <a:buNone/>
          </a:pPr>
          <a:r>
            <a:rPr lang="es-CO" sz="1700" b="1" kern="1200" dirty="0"/>
            <a:t>“Mi diario de prevención”</a:t>
          </a:r>
          <a:endParaRPr lang="es-CO" sz="1700" kern="1200" dirty="0"/>
        </a:p>
      </dsp:txBody>
      <dsp:txXfrm>
        <a:off x="1034467" y="1935495"/>
        <a:ext cx="1834875" cy="1686219"/>
      </dsp:txXfrm>
    </dsp:sp>
    <dsp:sp modelId="{3EF6DCF1-C6AC-4664-847B-8EC126634005}">
      <dsp:nvSpPr>
        <dsp:cNvPr id="0" name=""/>
        <dsp:cNvSpPr/>
      </dsp:nvSpPr>
      <dsp:spPr>
        <a:xfrm>
          <a:off x="3013364" y="1830404"/>
          <a:ext cx="2347663" cy="181325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dirty="0"/>
            <a:t>Cada estudiante escribe en una hoja tres acciones personales para cuidarse del calor y prevenir incendios. </a:t>
          </a:r>
          <a:endParaRPr lang="es-ES" sz="1700" kern="1200" dirty="0"/>
        </a:p>
      </dsp:txBody>
      <dsp:txXfrm>
        <a:off x="3101880" y="1918920"/>
        <a:ext cx="2170631" cy="1636227"/>
      </dsp:txXfrm>
    </dsp:sp>
    <dsp:sp modelId="{ED87DD8C-1EDC-4CA7-8279-253895285777}">
      <dsp:nvSpPr>
        <dsp:cNvPr id="0" name=""/>
        <dsp:cNvSpPr/>
      </dsp:nvSpPr>
      <dsp:spPr>
        <a:xfrm>
          <a:off x="5480426" y="1858125"/>
          <a:ext cx="1848921" cy="173011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MX" sz="1700" kern="1200" dirty="0"/>
            <a:t>Luego, comparten sus ideas en voz alta </a:t>
          </a:r>
          <a:endParaRPr lang="es-ES" sz="1700" kern="1200" dirty="0"/>
        </a:p>
      </dsp:txBody>
      <dsp:txXfrm>
        <a:off x="5564883" y="1942582"/>
        <a:ext cx="1680007" cy="15612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F8E0A-5644-45CF-9ECE-97B472B207F9}">
      <dsp:nvSpPr>
        <dsp:cNvPr id="0" name=""/>
        <dsp:cNvSpPr/>
      </dsp:nvSpPr>
      <dsp:spPr>
        <a:xfrm>
          <a:off x="666073" y="0"/>
          <a:ext cx="7548837"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40801F-B845-408A-8405-1A01174C7D7B}">
      <dsp:nvSpPr>
        <dsp:cNvPr id="0" name=""/>
        <dsp:cNvSpPr/>
      </dsp:nvSpPr>
      <dsp:spPr>
        <a:xfrm>
          <a:off x="300947" y="1625600"/>
          <a:ext cx="2664295"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“Mapa de prevención escolar”</a:t>
          </a:r>
        </a:p>
      </dsp:txBody>
      <dsp:txXfrm>
        <a:off x="406754" y="1731407"/>
        <a:ext cx="2452681" cy="1955852"/>
      </dsp:txXfrm>
    </dsp:sp>
    <dsp:sp modelId="{CF83F03E-6549-4240-9BE2-DFF120EB9CCE}">
      <dsp:nvSpPr>
        <dsp:cNvPr id="0" name=""/>
        <dsp:cNvSpPr/>
      </dsp:nvSpPr>
      <dsp:spPr>
        <a:xfrm>
          <a:off x="3108344" y="1625600"/>
          <a:ext cx="2664295" cy="2167466"/>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t>Los estudiantes, en grupos, dibujan un mapa del colegio.
Señalan zonas de riesgo (patio, zonas verdes, cafetería).</a:t>
          </a:r>
          <a:endParaRPr lang="es-ES" sz="1600" kern="1200" dirty="0"/>
        </a:p>
      </dsp:txBody>
      <dsp:txXfrm>
        <a:off x="3214151" y="1731407"/>
        <a:ext cx="2452681" cy="1955852"/>
      </dsp:txXfrm>
    </dsp:sp>
    <dsp:sp modelId="{92D157FD-D0AA-42EB-83D4-EEC0F366B9B3}">
      <dsp:nvSpPr>
        <dsp:cNvPr id="0" name=""/>
        <dsp:cNvSpPr/>
      </dsp:nvSpPr>
      <dsp:spPr>
        <a:xfrm>
          <a:off x="5915742" y="1625600"/>
          <a:ext cx="2664295" cy="216746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MX" sz="1600" kern="1200" dirty="0"/>
            <a:t>Marcan rutas de evacuación y puntos de encuentro.
Presentan su mapa al curso y se discuten mejoras.</a:t>
          </a:r>
          <a:endParaRPr lang="es-ES" sz="1600" kern="1200" dirty="0"/>
        </a:p>
      </dsp:txBody>
      <dsp:txXfrm>
        <a:off x="6021549" y="1731407"/>
        <a:ext cx="2452681" cy="195585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4">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5">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6">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7">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8">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C7143-DCAC-4CDA-9447-4BB9E8943191}" type="datetimeFigureOut">
              <a:rPr lang="es-CO" smtClean="0"/>
              <a:t>14/09/2026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88350A-F9E2-4CFA-9F8D-9C02DA36AB71}" type="slidenum">
              <a:rPr lang="es-CO" smtClean="0"/>
              <a:t>‹Nº›</a:t>
            </a:fld>
            <a:endParaRPr lang="es-CO"/>
          </a:p>
        </p:txBody>
      </p:sp>
    </p:spTree>
    <p:extLst>
      <p:ext uri="{BB962C8B-B14F-4D97-AF65-F5344CB8AC3E}">
        <p14:creationId xmlns:p14="http://schemas.microsoft.com/office/powerpoint/2010/main" val="282774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1528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0FD01-29A5-1BCD-C0CE-2395F17AE1F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A4CD76A-C2C8-E8F7-FE4A-DF3A4D318DC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C066B33-BCED-7668-F883-E4FB045F1728}"/>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74CC4570-A1FE-C294-98A7-2178F7E0DB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8272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6C39-B52E-8C5C-08D5-5B447077F3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7B30D9E-340D-4DF8-9E7F-53F7D8ECFD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EF0765-6406-057D-2B00-D6C8EB59B448}"/>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B22108B0-11D6-3058-E2E3-DCA2AB9BA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9454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6C39-B52E-8C5C-08D5-5B447077F3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7B30D9E-340D-4DF8-9E7F-53F7D8ECFD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EF0765-6406-057D-2B00-D6C8EB59B448}"/>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B22108B0-11D6-3058-E2E3-DCA2AB9BA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847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6C39-B52E-8C5C-08D5-5B447077F3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7B30D9E-340D-4DF8-9E7F-53F7D8ECFD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EF0765-6406-057D-2B00-D6C8EB59B448}"/>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B22108B0-11D6-3058-E2E3-DCA2AB9BA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0E7C1B-1B60-48D5-A645-9A1CA78AD10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0501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C5623-4B41-42D1-9E04-3FC78A38F1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CD873824-CE48-4283-A338-9555D470A0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5CEB94D3-4F39-45A4-B7E0-F5EF9ED8121C}"/>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5" name="Marcador de pie de página 4">
            <a:extLst>
              <a:ext uri="{FF2B5EF4-FFF2-40B4-BE49-F238E27FC236}">
                <a16:creationId xmlns:a16="http://schemas.microsoft.com/office/drawing/2014/main" id="{E7ED7FD0-1A44-4DA2-997C-182719C4F4A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72FCBEC-E218-4302-AD55-6AD00BA612B8}"/>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05270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E5E05B-6DC6-4A25-BAA3-947FD5425B1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D0ACBF9-8C1B-45AF-95D2-319584A39F5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908E9AC-C135-4FA8-BE44-F43440CB3BA9}"/>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5" name="Marcador de pie de página 4">
            <a:extLst>
              <a:ext uri="{FF2B5EF4-FFF2-40B4-BE49-F238E27FC236}">
                <a16:creationId xmlns:a16="http://schemas.microsoft.com/office/drawing/2014/main" id="{83E7D3B4-2BFD-4374-8BE7-A592ABAFA6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6F4CA43-5AF6-4848-8051-034E04152940}"/>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405901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CEC84C-BBF5-410D-B6F9-44033DD3C44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AA887AF-FC8D-4058-9C4A-553055D1C5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0B15269-C883-425B-90CE-EF7914F9CC23}"/>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5" name="Marcador de pie de página 4">
            <a:extLst>
              <a:ext uri="{FF2B5EF4-FFF2-40B4-BE49-F238E27FC236}">
                <a16:creationId xmlns:a16="http://schemas.microsoft.com/office/drawing/2014/main" id="{7C971DA7-9823-40EC-A290-9840A2821BD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D0826DF-55DC-4F45-BCB3-3FA36D1510A5}"/>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2149183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270B3B-CE76-404C-9A6F-50B59C451F5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4BE5490-0191-4154-A50E-D0D7E177F65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7B7FFA80-4F54-4E50-8FBF-A6463A4127A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CFF5F97-543B-48E6-9DB1-0E7A1BD8ADC8}"/>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6" name="Marcador de pie de página 5">
            <a:extLst>
              <a:ext uri="{FF2B5EF4-FFF2-40B4-BE49-F238E27FC236}">
                <a16:creationId xmlns:a16="http://schemas.microsoft.com/office/drawing/2014/main" id="{02361CFA-74B2-4554-A174-A97BFBC5A02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F5D3E20-894A-43DB-BD1F-7F4B935BF0AF}"/>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2700072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2CA2FD-2064-4071-9FC0-0299B8A49BB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9176689-C841-41AC-B3C8-E261F70CE3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5995C6-4A2F-4C28-B338-7C9B8B9673B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E87B4826-58DA-4069-BD4B-846BE635D4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20558BD-D518-496D-B7D8-0F548AD389E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489A8ED-FC90-4ED7-9DFB-96FF499773D8}"/>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8" name="Marcador de pie de página 7">
            <a:extLst>
              <a:ext uri="{FF2B5EF4-FFF2-40B4-BE49-F238E27FC236}">
                <a16:creationId xmlns:a16="http://schemas.microsoft.com/office/drawing/2014/main" id="{195B137A-0034-4936-A546-C597EDE4EF3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B4D9EE96-E352-47DB-8808-2F5635EDCB7E}"/>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2443649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FDDF73-99CC-45A4-8B50-6E54A8C0FDA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3DE6FF7-DC1A-4D91-8646-8FB54026CB08}"/>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4" name="Marcador de pie de página 3">
            <a:extLst>
              <a:ext uri="{FF2B5EF4-FFF2-40B4-BE49-F238E27FC236}">
                <a16:creationId xmlns:a16="http://schemas.microsoft.com/office/drawing/2014/main" id="{61703D95-5C39-42B9-99C7-13FFC0C3747F}"/>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5882554F-00FF-4F78-96D4-86E643A84D44}"/>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389177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EDFDD3-D3CA-478F-AF27-99E062C2E523}"/>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3" name="Marcador de pie de página 2">
            <a:extLst>
              <a:ext uri="{FF2B5EF4-FFF2-40B4-BE49-F238E27FC236}">
                <a16:creationId xmlns:a16="http://schemas.microsoft.com/office/drawing/2014/main" id="{4826EA3B-D227-49A4-8CA5-98379769BA8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D193AEB-50D7-49F0-8317-ACAB88F1287E}"/>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320746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29A4C-9133-44E6-AA79-DA5A3491EC5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6D31FB5-E7C0-4378-B01E-CA95ED115B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B8B5B58-FA24-49FB-ACE0-8A4D669EC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98F793-192B-4793-BE51-ABAEF0FB82FB}"/>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6" name="Marcador de pie de página 5">
            <a:extLst>
              <a:ext uri="{FF2B5EF4-FFF2-40B4-BE49-F238E27FC236}">
                <a16:creationId xmlns:a16="http://schemas.microsoft.com/office/drawing/2014/main" id="{138EB828-ACB1-4E44-ACF4-DE1C4C01542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DAC1DC2-1CC3-4D7A-A623-8E482D41F9BF}"/>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187871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3787C-72FF-43D4-9CD6-0E4EA5370B5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641D64C-E2E9-4C89-A300-DFFEE3370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0A819D78-C7F0-4E8A-97B6-DD45ABEB22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3602F8B-CFFE-4C44-A4D1-0B64D4FECF11}"/>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6" name="Marcador de pie de página 5">
            <a:extLst>
              <a:ext uri="{FF2B5EF4-FFF2-40B4-BE49-F238E27FC236}">
                <a16:creationId xmlns:a16="http://schemas.microsoft.com/office/drawing/2014/main" id="{938C8F85-8431-4408-BBB4-059351D33D6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4925435-4524-4B9E-98AA-B58030847964}"/>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743954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11707-4B4B-46C2-89F0-6F6102D8146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881F5CF-79FB-40F4-940F-21D5D479C37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10805CA-26E2-4C10-B897-BA5B3355D1F4}"/>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5" name="Marcador de pie de página 4">
            <a:extLst>
              <a:ext uri="{FF2B5EF4-FFF2-40B4-BE49-F238E27FC236}">
                <a16:creationId xmlns:a16="http://schemas.microsoft.com/office/drawing/2014/main" id="{53966450-0991-4B23-BB31-A16B3247B6C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CE07699-82CF-4CD1-B158-BB10B1E5BD8A}"/>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4202799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158126-A07D-4CDC-A9D9-A294B8F1C1B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987A9E5-E082-42BE-8A6D-5B2D34F740C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5123F8F-8FA3-4D83-B1BF-01C574242FB2}"/>
              </a:ext>
            </a:extLst>
          </p:cNvPr>
          <p:cNvSpPr>
            <a:spLocks noGrp="1"/>
          </p:cNvSpPr>
          <p:nvPr>
            <p:ph type="dt" sz="half" idx="10"/>
          </p:nvPr>
        </p:nvSpPr>
        <p:spPr/>
        <p:txBody>
          <a:bodyPr/>
          <a:lstStyle/>
          <a:p>
            <a:fld id="{7F0EE653-CB7E-42AF-BFB5-A6FFB31AB792}" type="datetimeFigureOut">
              <a:rPr lang="es-CO" smtClean="0"/>
              <a:t>14/09/2026</a:t>
            </a:fld>
            <a:endParaRPr lang="es-CO"/>
          </a:p>
        </p:txBody>
      </p:sp>
      <p:sp>
        <p:nvSpPr>
          <p:cNvPr id="5" name="Marcador de pie de página 4">
            <a:extLst>
              <a:ext uri="{FF2B5EF4-FFF2-40B4-BE49-F238E27FC236}">
                <a16:creationId xmlns:a16="http://schemas.microsoft.com/office/drawing/2014/main" id="{11FD4CB0-BF3C-48DC-8886-A1BDFFC620E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F6C0E0D-0261-44C4-A9F5-200DD568272C}"/>
              </a:ext>
            </a:extLst>
          </p:cNvPr>
          <p:cNvSpPr>
            <a:spLocks noGrp="1"/>
          </p:cNvSpPr>
          <p:nvPr>
            <p:ph type="sldNum" sz="quarter" idx="12"/>
          </p:nvPr>
        </p:nvSpPr>
        <p:spPr/>
        <p:txBody>
          <a:bodyPr/>
          <a:lstStyle/>
          <a:p>
            <a:fld id="{C440AF90-BA0E-41DB-BA5C-01E632D05C89}" type="slidenum">
              <a:rPr lang="es-CO" smtClean="0"/>
              <a:t>‹Nº›</a:t>
            </a:fld>
            <a:endParaRPr lang="es-CO"/>
          </a:p>
        </p:txBody>
      </p:sp>
    </p:spTree>
    <p:extLst>
      <p:ext uri="{BB962C8B-B14F-4D97-AF65-F5344CB8AC3E}">
        <p14:creationId xmlns:p14="http://schemas.microsoft.com/office/powerpoint/2010/main" val="3385012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CAC46D-EFFD-4D0E-A4E0-081A86C4DC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9074301-1652-4CEA-9C2E-07C39246F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C5FD1EA-C8B2-46F1-A82D-FB08F46583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0EE653-CB7E-42AF-BFB5-A6FFB31AB792}" type="datetimeFigureOut">
              <a:rPr lang="es-CO" smtClean="0"/>
              <a:t>14/09/2026</a:t>
            </a:fld>
            <a:endParaRPr lang="es-CO"/>
          </a:p>
        </p:txBody>
      </p:sp>
      <p:sp>
        <p:nvSpPr>
          <p:cNvPr id="5" name="Marcador de pie de página 4">
            <a:extLst>
              <a:ext uri="{FF2B5EF4-FFF2-40B4-BE49-F238E27FC236}">
                <a16:creationId xmlns:a16="http://schemas.microsoft.com/office/drawing/2014/main" id="{9F9460EC-3388-4B3E-BD23-22A6393796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8853E746-651C-45B1-BF90-8E60208E9A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0AF90-BA0E-41DB-BA5C-01E632D05C89}" type="slidenum">
              <a:rPr lang="es-CO" smtClean="0"/>
              <a:t>‹Nº›</a:t>
            </a:fld>
            <a:endParaRPr lang="es-CO"/>
          </a:p>
        </p:txBody>
      </p:sp>
    </p:spTree>
    <p:extLst>
      <p:ext uri="{BB962C8B-B14F-4D97-AF65-F5344CB8AC3E}">
        <p14:creationId xmlns:p14="http://schemas.microsoft.com/office/powerpoint/2010/main" val="10729358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f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ZGvUWysH_as?feature=oembed" TargetMode="External"/><Relationship Id="rId6" Type="http://schemas.openxmlformats.org/officeDocument/2006/relationships/hyperlink" Target="https://www.youtube.com/watch?v=SoKez0SCO9E" TargetMode="External"/><Relationship Id="rId5" Type="http://schemas.openxmlformats.org/officeDocument/2006/relationships/hyperlink" Target="https://www.youtube.com/watch?v=BEIG1XZe5q0"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HYuc35jqx4?feature=oembed" TargetMode="External"/><Relationship Id="rId5" Type="http://schemas.openxmlformats.org/officeDocument/2006/relationships/hyperlink" Target="https://www.youtube.com/watch?v=RHYVhPBCC2k"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7.jf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jfi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jf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12.jpg"/><Relationship Id="rId4" Type="http://schemas.openxmlformats.org/officeDocument/2006/relationships/diagramLayout" Target="../diagrams/layout5.xml"/><Relationship Id="rId9"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13.jfif"/><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A49148-FAB1-499E-AD45-D299698BA964}"/>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BF9EA5FE-A079-4C81-8F9F-1A3538C69FE1}"/>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36FFC317-A938-4C34-97F2-78DCC8FD5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BB4B509A-2FE0-658B-F611-DE923BFA92ED}"/>
              </a:ext>
            </a:extLst>
          </p:cNvPr>
          <p:cNvSpPr txBox="1"/>
          <p:nvPr/>
        </p:nvSpPr>
        <p:spPr>
          <a:xfrm>
            <a:off x="693482" y="492919"/>
            <a:ext cx="1002842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6000" b="1" dirty="0">
                <a:solidFill>
                  <a:prstClr val="white"/>
                </a:solidFill>
                <a:latin typeface="Calibri" panose="020F0502020204030204"/>
              </a:rPr>
              <a:t>POSIBLE OCURRENCIA FENÓMENO DEL NIÑO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6000" b="1" i="0" u="none" strike="noStrike" kern="1200" cap="none" spc="0" normalizeH="0" baseline="0" noProof="0" dirty="0">
                <a:ln>
                  <a:noFill/>
                </a:ln>
                <a:solidFill>
                  <a:prstClr val="white"/>
                </a:solidFill>
                <a:effectLst/>
                <a:uLnTx/>
                <a:uFillTx/>
                <a:latin typeface="Calibri" panose="020F0502020204030204"/>
                <a:ea typeface="+mn-ea"/>
                <a:cs typeface="+mn-cs"/>
              </a:rPr>
              <a:t>2026-2027</a:t>
            </a:r>
          </a:p>
        </p:txBody>
      </p:sp>
      <p:pic>
        <p:nvPicPr>
          <p:cNvPr id="8" name="Imagen 7">
            <a:extLst>
              <a:ext uri="{FF2B5EF4-FFF2-40B4-BE49-F238E27FC236}">
                <a16:creationId xmlns:a16="http://schemas.microsoft.com/office/drawing/2014/main" id="{437D2305-A2FD-9FE3-D7CF-049A99D8DB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4425" y="3719026"/>
            <a:ext cx="5368413" cy="2755515"/>
          </a:xfrm>
          <a:prstGeom prst="rect">
            <a:avLst/>
          </a:prstGeom>
        </p:spPr>
      </p:pic>
    </p:spTree>
    <p:extLst>
      <p:ext uri="{BB962C8B-B14F-4D97-AF65-F5344CB8AC3E}">
        <p14:creationId xmlns:p14="http://schemas.microsoft.com/office/powerpoint/2010/main" val="1107002260"/>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8D8B8-CF5C-69BA-31FC-01BB1D783592}"/>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BBB377E-8E79-254A-7558-BEAB456FF3C7}"/>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B6B7E7A8-75D9-A3DA-63F4-F7C9E04F31C9}"/>
              </a:ext>
            </a:extLst>
          </p:cNvPr>
          <p:cNvSpPr/>
          <p:nvPr/>
        </p:nvSpPr>
        <p:spPr>
          <a:xfrm>
            <a:off x="1312609" y="339209"/>
            <a:ext cx="9276736" cy="830997"/>
          </a:xfrm>
          <a:prstGeom prst="rect">
            <a:avLst/>
          </a:prstGeom>
          <a:noFill/>
        </p:spPr>
        <p:txBody>
          <a:bodyPr wrap="square" lIns="91440" tIns="45720" rIns="91440" bIns="45720">
            <a:spAutoFit/>
          </a:bodyPr>
          <a:lstStyle/>
          <a:p>
            <a:pPr algn="ctr"/>
            <a:r>
              <a:rPr lang="es-MX" sz="4800" b="0" cap="none" spc="0" dirty="0">
                <a:ln w="0"/>
                <a:solidFill>
                  <a:schemeClr val="accent1">
                    <a:lumMod val="50000"/>
                  </a:schemeClr>
                </a:solidFill>
                <a:effectLst>
                  <a:outerShdw blurRad="38100" dist="19050" dir="2700000" algn="tl" rotWithShape="0">
                    <a:schemeClr val="dk1">
                      <a:alpha val="40000"/>
                    </a:schemeClr>
                  </a:outerShdw>
                </a:effectLst>
              </a:rPr>
              <a:t>¿Qué es el fenómeno del niño?</a:t>
            </a:r>
          </a:p>
        </p:txBody>
      </p:sp>
      <p:pic>
        <p:nvPicPr>
          <p:cNvPr id="10" name="Elementos multimedia en línea 9" title="¿Qué ocurre durante la temporada del fenómeno de El Niño y cómo podemos prepararnos?">
            <a:hlinkClick r:id="" action="ppaction://media"/>
            <a:extLst>
              <a:ext uri="{FF2B5EF4-FFF2-40B4-BE49-F238E27FC236}">
                <a16:creationId xmlns:a16="http://schemas.microsoft.com/office/drawing/2014/main" id="{B5FCC5FA-73F7-2B6F-7662-BA0A5847AD82}"/>
              </a:ext>
            </a:extLst>
          </p:cNvPr>
          <p:cNvPicPr>
            <a:picLocks noRot="1" noChangeAspect="1"/>
          </p:cNvPicPr>
          <p:nvPr>
            <a:videoFile r:link="rId1"/>
          </p:nvPr>
        </p:nvPicPr>
        <p:blipFill>
          <a:blip r:embed="rId4"/>
          <a:stretch>
            <a:fillRect/>
          </a:stretch>
        </p:blipFill>
        <p:spPr>
          <a:xfrm>
            <a:off x="953729" y="1170206"/>
            <a:ext cx="7539107" cy="4123355"/>
          </a:xfrm>
          <a:prstGeom prst="rect">
            <a:avLst/>
          </a:prstGeom>
        </p:spPr>
      </p:pic>
      <p:sp>
        <p:nvSpPr>
          <p:cNvPr id="2" name="CuadroTexto 1"/>
          <p:cNvSpPr txBox="1"/>
          <p:nvPr/>
        </p:nvSpPr>
        <p:spPr>
          <a:xfrm>
            <a:off x="953729" y="5478227"/>
            <a:ext cx="5003726" cy="646331"/>
          </a:xfrm>
          <a:prstGeom prst="rect">
            <a:avLst/>
          </a:prstGeom>
          <a:noFill/>
        </p:spPr>
        <p:txBody>
          <a:bodyPr wrap="square" rtlCol="0">
            <a:spAutoFit/>
          </a:bodyPr>
          <a:lstStyle/>
          <a:p>
            <a:r>
              <a:rPr lang="es-CO" dirty="0">
                <a:hlinkClick r:id="rId5"/>
              </a:rPr>
              <a:t>https://www.youtube.com/watch?v=BEIG1XZe5q0</a:t>
            </a:r>
            <a:r>
              <a:rPr lang="es-CO" dirty="0"/>
              <a:t> </a:t>
            </a:r>
          </a:p>
          <a:p>
            <a:r>
              <a:rPr lang="es-CO" dirty="0">
                <a:hlinkClick r:id="rId6"/>
              </a:rPr>
              <a:t>https://www.youtube.com/watch?v=SoKez0SCO9E</a:t>
            </a:r>
            <a:r>
              <a:rPr lang="es-CO" dirty="0"/>
              <a:t> </a:t>
            </a:r>
          </a:p>
        </p:txBody>
      </p:sp>
    </p:spTree>
    <p:extLst>
      <p:ext uri="{BB962C8B-B14F-4D97-AF65-F5344CB8AC3E}">
        <p14:creationId xmlns:p14="http://schemas.microsoft.com/office/powerpoint/2010/main" val="373860749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8D8B8-CF5C-69BA-31FC-01BB1D783592}"/>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BBB377E-8E79-254A-7558-BEAB456FF3C7}"/>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B6B7E7A8-75D9-A3DA-63F4-F7C9E04F31C9}"/>
              </a:ext>
            </a:extLst>
          </p:cNvPr>
          <p:cNvSpPr/>
          <p:nvPr/>
        </p:nvSpPr>
        <p:spPr>
          <a:xfrm>
            <a:off x="1312609" y="339209"/>
            <a:ext cx="9276736" cy="830997"/>
          </a:xfrm>
          <a:prstGeom prst="rect">
            <a:avLst/>
          </a:prstGeom>
          <a:noFill/>
        </p:spPr>
        <p:txBody>
          <a:bodyPr wrap="square" lIns="91440" tIns="45720" rIns="91440" bIns="45720">
            <a:spAutoFit/>
          </a:bodyPr>
          <a:lstStyle/>
          <a:p>
            <a:pPr algn="ctr"/>
            <a:r>
              <a:rPr lang="es-MX" sz="4800" b="0" cap="none" spc="0" dirty="0">
                <a:ln w="0"/>
                <a:solidFill>
                  <a:schemeClr val="accent1">
                    <a:lumMod val="50000"/>
                  </a:schemeClr>
                </a:solidFill>
                <a:effectLst>
                  <a:outerShdw blurRad="38100" dist="19050" dir="2700000" algn="tl" rotWithShape="0">
                    <a:schemeClr val="dk1">
                      <a:alpha val="40000"/>
                    </a:schemeClr>
                  </a:outerShdw>
                </a:effectLst>
              </a:rPr>
              <a:t>¿Qué es el fenómeno del niño?</a:t>
            </a:r>
          </a:p>
        </p:txBody>
      </p:sp>
      <p:pic>
        <p:nvPicPr>
          <p:cNvPr id="8" name="Elementos multimedia en línea 7" title="Fenómeno El Niño en Colombia">
            <a:hlinkClick r:id="" action="ppaction://media"/>
            <a:extLst>
              <a:ext uri="{FF2B5EF4-FFF2-40B4-BE49-F238E27FC236}">
                <a16:creationId xmlns:a16="http://schemas.microsoft.com/office/drawing/2014/main" id="{42C9657A-F887-67E9-2149-39C4C7B6B933}"/>
              </a:ext>
            </a:extLst>
          </p:cNvPr>
          <p:cNvPicPr>
            <a:picLocks noRot="1" noChangeAspect="1"/>
          </p:cNvPicPr>
          <p:nvPr>
            <a:videoFile r:link="rId1"/>
          </p:nvPr>
        </p:nvPicPr>
        <p:blipFill>
          <a:blip r:embed="rId4"/>
          <a:stretch>
            <a:fillRect/>
          </a:stretch>
        </p:blipFill>
        <p:spPr>
          <a:xfrm>
            <a:off x="798400" y="1223150"/>
            <a:ext cx="7140255" cy="4177778"/>
          </a:xfrm>
          <a:prstGeom prst="rect">
            <a:avLst/>
          </a:prstGeom>
        </p:spPr>
      </p:pic>
      <p:sp>
        <p:nvSpPr>
          <p:cNvPr id="2" name="CuadroTexto 1"/>
          <p:cNvSpPr txBox="1"/>
          <p:nvPr/>
        </p:nvSpPr>
        <p:spPr>
          <a:xfrm>
            <a:off x="471055" y="5597236"/>
            <a:ext cx="7633854" cy="369332"/>
          </a:xfrm>
          <a:prstGeom prst="rect">
            <a:avLst/>
          </a:prstGeom>
          <a:noFill/>
        </p:spPr>
        <p:txBody>
          <a:bodyPr wrap="square" rtlCol="0">
            <a:spAutoFit/>
          </a:bodyPr>
          <a:lstStyle/>
          <a:p>
            <a:r>
              <a:rPr lang="es-CO" dirty="0">
                <a:hlinkClick r:id="rId5"/>
              </a:rPr>
              <a:t>https://www.youtube.com/watch?v=RHYVhPBCC2k</a:t>
            </a:r>
            <a:r>
              <a:rPr lang="es-CO" dirty="0"/>
              <a:t> </a:t>
            </a:r>
          </a:p>
        </p:txBody>
      </p:sp>
    </p:spTree>
    <p:extLst>
      <p:ext uri="{BB962C8B-B14F-4D97-AF65-F5344CB8AC3E}">
        <p14:creationId xmlns:p14="http://schemas.microsoft.com/office/powerpoint/2010/main" val="275903468"/>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8D8B8-CF5C-69BA-31FC-01BB1D783592}"/>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BBB377E-8E79-254A-7558-BEAB456FF3C7}"/>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B6B7E7A8-75D9-A3DA-63F4-F7C9E04F31C9}"/>
              </a:ext>
            </a:extLst>
          </p:cNvPr>
          <p:cNvSpPr/>
          <p:nvPr/>
        </p:nvSpPr>
        <p:spPr>
          <a:xfrm>
            <a:off x="803782" y="390829"/>
            <a:ext cx="10028906" cy="830997"/>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rPr>
              <a:t>Preguntas</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endParaRPr>
          </a:p>
        </p:txBody>
      </p:sp>
      <p:sp>
        <p:nvSpPr>
          <p:cNvPr id="11" name="CuadroTexto 10">
            <a:extLst>
              <a:ext uri="{FF2B5EF4-FFF2-40B4-BE49-F238E27FC236}">
                <a16:creationId xmlns:a16="http://schemas.microsoft.com/office/drawing/2014/main" id="{458E86E4-DBDF-DAAC-4989-4101DEF9AEE8}"/>
              </a:ext>
            </a:extLst>
          </p:cNvPr>
          <p:cNvSpPr txBox="1"/>
          <p:nvPr/>
        </p:nvSpPr>
        <p:spPr>
          <a:xfrm>
            <a:off x="1516396" y="1612654"/>
            <a:ext cx="8686806" cy="2554545"/>
          </a:xfrm>
          <a:prstGeom prst="rect">
            <a:avLst/>
          </a:prstGeom>
          <a:noFill/>
        </p:spPr>
        <p:txBody>
          <a:bodyPr wrap="square">
            <a:spAutoFit/>
          </a:bodyPr>
          <a:lstStyle/>
          <a:p>
            <a:pPr marL="514350" indent="-514350" algn="just">
              <a:buFont typeface="+mj-lt"/>
              <a:buAutoNum type="arabicPeriod"/>
            </a:pPr>
            <a:r>
              <a:rPr lang="es-CO" sz="3200" dirty="0"/>
              <a:t>¿Qué es el fenómeno de El Niño? </a:t>
            </a:r>
          </a:p>
          <a:p>
            <a:pPr marL="514350" indent="-514350" algn="just">
              <a:buFont typeface="+mj-lt"/>
              <a:buAutoNum type="arabicPeriod"/>
            </a:pPr>
            <a:r>
              <a:rPr lang="es-CO" sz="3200" dirty="0"/>
              <a:t>¿Por qué el Niño puede generar períodos de altas temperaturas y sequías?</a:t>
            </a:r>
          </a:p>
          <a:p>
            <a:pPr marL="514350" indent="-514350" algn="just">
              <a:buFont typeface="+mj-lt"/>
              <a:buAutoNum type="arabicPeriod"/>
            </a:pPr>
            <a:r>
              <a:rPr lang="es-CO" sz="3200" dirty="0"/>
              <a:t>¿Qué consecuencias del fenómeno de El Niño se mencionan en el video?</a:t>
            </a:r>
          </a:p>
        </p:txBody>
      </p:sp>
    </p:spTree>
    <p:extLst>
      <p:ext uri="{BB962C8B-B14F-4D97-AF65-F5344CB8AC3E}">
        <p14:creationId xmlns:p14="http://schemas.microsoft.com/office/powerpoint/2010/main" val="45724781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EE99A-F6B0-4A9C-A8CC-D1E69B7BA40E}"/>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7C6F975-6E6E-11E6-3651-2B564A9E1EB2}"/>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81ADF29-9F70-ADCA-3D3E-34746BEFB9BA}"/>
              </a:ext>
            </a:extLst>
          </p:cNvPr>
          <p:cNvSpPr/>
          <p:nvPr/>
        </p:nvSpPr>
        <p:spPr>
          <a:xfrm>
            <a:off x="1047129" y="339209"/>
            <a:ext cx="10028906" cy="830997"/>
          </a:xfrm>
          <a:prstGeom prst="rect">
            <a:avLst/>
          </a:prstGeom>
          <a:noFill/>
        </p:spPr>
        <p:txBody>
          <a:bodyPr wrap="square" lIns="91440" tIns="45720" rIns="91440" bIns="45720">
            <a:spAutoFit/>
          </a:bodyPr>
          <a:lstStyle/>
          <a:p>
            <a:pPr algn="ctr"/>
            <a:r>
              <a:rPr lang="es-MX" sz="4800" b="0" cap="none" spc="0" dirty="0">
                <a:ln w="0"/>
                <a:solidFill>
                  <a:schemeClr val="accent1">
                    <a:lumMod val="50000"/>
                  </a:schemeClr>
                </a:solidFill>
                <a:effectLst>
                  <a:outerShdw blurRad="38100" dist="19050" dir="2700000" algn="tl" rotWithShape="0">
                    <a:schemeClr val="dk1">
                      <a:alpha val="40000"/>
                    </a:schemeClr>
                  </a:outerShdw>
                </a:effectLst>
              </a:rPr>
              <a:t>¿Cómo afecta a Colombia?</a:t>
            </a:r>
          </a:p>
        </p:txBody>
      </p:sp>
      <p:graphicFrame>
        <p:nvGraphicFramePr>
          <p:cNvPr id="7" name="Diagrama 6">
            <a:extLst>
              <a:ext uri="{FF2B5EF4-FFF2-40B4-BE49-F238E27FC236}">
                <a16:creationId xmlns:a16="http://schemas.microsoft.com/office/drawing/2014/main" id="{6C40C519-228A-3D91-25E4-FC5DF203FD6D}"/>
              </a:ext>
            </a:extLst>
          </p:cNvPr>
          <p:cNvGraphicFramePr/>
          <p:nvPr/>
        </p:nvGraphicFramePr>
        <p:xfrm>
          <a:off x="103237" y="368712"/>
          <a:ext cx="10279627" cy="6636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0295978"/>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F0344-4204-5C07-2FBF-5BBCC84AF79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697321A-1EC3-E71B-4FEE-A0D8AAC44DCB}"/>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CBE8F23B-469A-72FF-4C5B-8FA6C973EDEC}"/>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B72A7D10-ED37-DB61-42D8-1E31BF068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1ECC676-5E1B-87D2-3031-41564CE85602}"/>
              </a:ext>
            </a:extLst>
          </p:cNvPr>
          <p:cNvSpPr txBox="1"/>
          <p:nvPr/>
        </p:nvSpPr>
        <p:spPr>
          <a:xfrm>
            <a:off x="693482" y="492919"/>
            <a:ext cx="1002842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6000" b="1" dirty="0">
                <a:solidFill>
                  <a:prstClr val="white"/>
                </a:solidFill>
                <a:latin typeface="Calibri" panose="020F0502020204030204"/>
              </a:rPr>
              <a:t>CALOR EXTREMO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6000" b="1" i="0" u="none" strike="noStrike" kern="1200" cap="none" spc="0" normalizeH="0" baseline="0" noProof="0" dirty="0">
                <a:ln>
                  <a:noFill/>
                </a:ln>
                <a:solidFill>
                  <a:prstClr val="white"/>
                </a:solidFill>
                <a:effectLst/>
                <a:uLnTx/>
                <a:uFillTx/>
                <a:latin typeface="Calibri" panose="020F0502020204030204"/>
                <a:ea typeface="+mn-ea"/>
                <a:cs typeface="+mn-cs"/>
              </a:rPr>
              <a:t>INCENDIOS FORESTALES</a:t>
            </a:r>
          </a:p>
        </p:txBody>
      </p:sp>
      <p:pic>
        <p:nvPicPr>
          <p:cNvPr id="10" name="Imagen 9">
            <a:extLst>
              <a:ext uri="{FF2B5EF4-FFF2-40B4-BE49-F238E27FC236}">
                <a16:creationId xmlns:a16="http://schemas.microsoft.com/office/drawing/2014/main" id="{2AAAEDE1-48AD-4B7A-DB6E-E2550527F2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360" y="2639960"/>
            <a:ext cx="6475410" cy="3613356"/>
          </a:xfrm>
          <a:prstGeom prst="rect">
            <a:avLst/>
          </a:prstGeom>
        </p:spPr>
      </p:pic>
    </p:spTree>
    <p:extLst>
      <p:ext uri="{BB962C8B-B14F-4D97-AF65-F5344CB8AC3E}">
        <p14:creationId xmlns:p14="http://schemas.microsoft.com/office/powerpoint/2010/main" val="3237422910"/>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579B3-D631-05F8-64BA-DA25D2338F97}"/>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EF18BFF-9FB9-FF8E-2AED-4716654A180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Rectángulo 1">
            <a:extLst>
              <a:ext uri="{FF2B5EF4-FFF2-40B4-BE49-F238E27FC236}">
                <a16:creationId xmlns:a16="http://schemas.microsoft.com/office/drawing/2014/main" id="{E493676D-E44A-AFAA-C5A2-CA1660E88A07}"/>
              </a:ext>
            </a:extLst>
          </p:cNvPr>
          <p:cNvSpPr/>
          <p:nvPr/>
        </p:nvSpPr>
        <p:spPr>
          <a:xfrm>
            <a:off x="-73740" y="902560"/>
            <a:ext cx="3598607" cy="707886"/>
          </a:xfrm>
          <a:prstGeom prst="rect">
            <a:avLst/>
          </a:prstGeom>
          <a:noFill/>
        </p:spPr>
        <p:txBody>
          <a:bodyPr wrap="square" lIns="91440" tIns="45720" rIns="91440" bIns="45720">
            <a:spAutoFit/>
          </a:bodyPr>
          <a:lstStyle/>
          <a:p>
            <a:pPr algn="ctr"/>
            <a:r>
              <a:rPr lang="es-MX" sz="4000" dirty="0">
                <a:ln w="0"/>
                <a:solidFill>
                  <a:schemeClr val="accent1">
                    <a:lumMod val="50000"/>
                  </a:schemeClr>
                </a:solidFill>
                <a:effectLst>
                  <a:outerShdw blurRad="38100" dist="19050" dir="2700000" algn="tl" rotWithShape="0">
                    <a:schemeClr val="dk1">
                      <a:alpha val="40000"/>
                    </a:schemeClr>
                  </a:outerShdw>
                </a:effectLst>
              </a:rPr>
              <a:t>Objetivo</a:t>
            </a:r>
            <a:endParaRPr lang="es-MX" sz="40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3" name="Diagrama 2">
            <a:extLst>
              <a:ext uri="{FF2B5EF4-FFF2-40B4-BE49-F238E27FC236}">
                <a16:creationId xmlns:a16="http://schemas.microsoft.com/office/drawing/2014/main" id="{B97EC2A3-C8CF-DE2C-7F25-B6FEFA90DF85}"/>
              </a:ext>
            </a:extLst>
          </p:cNvPr>
          <p:cNvGraphicFramePr/>
          <p:nvPr>
            <p:extLst>
              <p:ext uri="{D42A27DB-BD31-4B8C-83A1-F6EECF244321}">
                <p14:modId xmlns:p14="http://schemas.microsoft.com/office/powerpoint/2010/main" val="3245835289"/>
              </p:ext>
            </p:extLst>
          </p:nvPr>
        </p:nvGraphicFramePr>
        <p:xfrm>
          <a:off x="2964618" y="631174"/>
          <a:ext cx="774271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Imagen 8">
            <a:extLst>
              <a:ext uri="{FF2B5EF4-FFF2-40B4-BE49-F238E27FC236}">
                <a16:creationId xmlns:a16="http://schemas.microsoft.com/office/drawing/2014/main" id="{439360BA-B5D2-7D53-9960-A1509F826B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9387" y="2223208"/>
            <a:ext cx="2669649" cy="28204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51526498"/>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C13BF-CB48-B056-FF03-E53C315C1B7D}"/>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4B29997B-DD9B-40B7-1C89-BD083084642D}"/>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FD12BD5-EDC1-2529-4700-4959DC453428}"/>
              </a:ext>
            </a:extLst>
          </p:cNvPr>
          <p:cNvSpPr/>
          <p:nvPr/>
        </p:nvSpPr>
        <p:spPr>
          <a:xfrm>
            <a:off x="414590" y="537205"/>
            <a:ext cx="9517493" cy="769441"/>
          </a:xfrm>
          <a:prstGeom prst="rect">
            <a:avLst/>
          </a:prstGeom>
          <a:noFill/>
        </p:spPr>
        <p:txBody>
          <a:bodyPr wrap="square" lIns="91440" tIns="45720" rIns="91440" bIns="45720">
            <a:spAutoFit/>
          </a:bodyPr>
          <a:lstStyle/>
          <a:p>
            <a:pPr algn="ctr"/>
            <a:r>
              <a:rPr lang="es-MX" sz="440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rPr>
              <a:t>¿QUÉ ES EL CALOR EXTREMO?</a:t>
            </a:r>
            <a:r>
              <a:rPr lang="es-MX" sz="4400" b="0" cap="none" spc="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rPr>
              <a:t> </a:t>
            </a:r>
          </a:p>
        </p:txBody>
      </p:sp>
      <p:graphicFrame>
        <p:nvGraphicFramePr>
          <p:cNvPr id="11" name="Diagrama 10">
            <a:extLst>
              <a:ext uri="{FF2B5EF4-FFF2-40B4-BE49-F238E27FC236}">
                <a16:creationId xmlns:a16="http://schemas.microsoft.com/office/drawing/2014/main" id="{7CF243F6-6DAC-8AEF-13D9-24B8219CDBB6}"/>
              </a:ext>
            </a:extLst>
          </p:cNvPr>
          <p:cNvGraphicFramePr/>
          <p:nvPr>
            <p:extLst>
              <p:ext uri="{D42A27DB-BD31-4B8C-83A1-F6EECF244321}">
                <p14:modId xmlns:p14="http://schemas.microsoft.com/office/powerpoint/2010/main" val="2815607009"/>
              </p:ext>
            </p:extLst>
          </p:nvPr>
        </p:nvGraphicFramePr>
        <p:xfrm>
          <a:off x="414590" y="1592826"/>
          <a:ext cx="8601587" cy="4557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5A2317C0-99F1-15FF-272E-9C77496E65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32083" y="123825"/>
            <a:ext cx="1858297" cy="1469001"/>
          </a:xfrm>
          <a:prstGeom prst="rect">
            <a:avLst/>
          </a:prstGeom>
        </p:spPr>
      </p:pic>
    </p:spTree>
    <p:extLst>
      <p:ext uri="{BB962C8B-B14F-4D97-AF65-F5344CB8AC3E}">
        <p14:creationId xmlns:p14="http://schemas.microsoft.com/office/powerpoint/2010/main" val="2775973199"/>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B1D9D-CA84-0989-568F-3C97134258A4}"/>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F99B42E0-764A-EE07-DE4C-E48485AB414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graphicFrame>
        <p:nvGraphicFramePr>
          <p:cNvPr id="11" name="Diagrama 10">
            <a:extLst>
              <a:ext uri="{FF2B5EF4-FFF2-40B4-BE49-F238E27FC236}">
                <a16:creationId xmlns:a16="http://schemas.microsoft.com/office/drawing/2014/main" id="{55BA1DF4-EE44-D2B4-C9FA-FEDD2CAC6BF6}"/>
              </a:ext>
            </a:extLst>
          </p:cNvPr>
          <p:cNvGraphicFramePr/>
          <p:nvPr>
            <p:extLst>
              <p:ext uri="{D42A27DB-BD31-4B8C-83A1-F6EECF244321}">
                <p14:modId xmlns:p14="http://schemas.microsoft.com/office/powerpoint/2010/main" val="507554210"/>
              </p:ext>
            </p:extLst>
          </p:nvPr>
        </p:nvGraphicFramePr>
        <p:xfrm>
          <a:off x="414590" y="731409"/>
          <a:ext cx="8601587"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a:extLst>
              <a:ext uri="{FF2B5EF4-FFF2-40B4-BE49-F238E27FC236}">
                <a16:creationId xmlns:a16="http://schemas.microsoft.com/office/drawing/2014/main" id="{C497DFC2-A011-3620-EDB7-6D09ECA72F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06153" y="246259"/>
            <a:ext cx="2305740" cy="234945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6" name="Rectángulo 5">
            <a:extLst>
              <a:ext uri="{FF2B5EF4-FFF2-40B4-BE49-F238E27FC236}">
                <a16:creationId xmlns:a16="http://schemas.microsoft.com/office/drawing/2014/main" id="{3FD12BD5-EDC1-2529-4700-4959DC453428}"/>
              </a:ext>
            </a:extLst>
          </p:cNvPr>
          <p:cNvSpPr/>
          <p:nvPr/>
        </p:nvSpPr>
        <p:spPr>
          <a:xfrm>
            <a:off x="220627" y="246259"/>
            <a:ext cx="9517493" cy="769441"/>
          </a:xfrm>
          <a:prstGeom prst="rect">
            <a:avLst/>
          </a:prstGeom>
          <a:noFill/>
        </p:spPr>
        <p:txBody>
          <a:bodyPr wrap="square" lIns="91440" tIns="45720" rIns="91440" bIns="45720">
            <a:spAutoFit/>
          </a:bodyPr>
          <a:lstStyle/>
          <a:p>
            <a:pPr algn="ctr"/>
            <a:r>
              <a:rPr lang="es-MX" sz="440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rPr>
              <a:t>CALOR EXTREMO</a:t>
            </a:r>
            <a:r>
              <a:rPr lang="es-MX" sz="4400" b="0" cap="none" spc="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rPr>
              <a:t> </a:t>
            </a:r>
          </a:p>
        </p:txBody>
      </p:sp>
    </p:spTree>
    <p:extLst>
      <p:ext uri="{BB962C8B-B14F-4D97-AF65-F5344CB8AC3E}">
        <p14:creationId xmlns:p14="http://schemas.microsoft.com/office/powerpoint/2010/main" val="1369202434"/>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4089-BA1D-6A15-59E9-3642A558C1BB}"/>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03D0284B-F720-8914-939D-B25DF792FCE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6E56235D-C7A5-5338-7047-BCE7D39B40E0}"/>
              </a:ext>
            </a:extLst>
          </p:cNvPr>
          <p:cNvSpPr/>
          <p:nvPr/>
        </p:nvSpPr>
        <p:spPr>
          <a:xfrm>
            <a:off x="1047129" y="339209"/>
            <a:ext cx="10028906" cy="830997"/>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rPr>
              <a:t>Afectaciones a la salud</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endParaRPr>
          </a:p>
        </p:txBody>
      </p:sp>
      <p:graphicFrame>
        <p:nvGraphicFramePr>
          <p:cNvPr id="3" name="Diagrama 2">
            <a:extLst>
              <a:ext uri="{FF2B5EF4-FFF2-40B4-BE49-F238E27FC236}">
                <a16:creationId xmlns:a16="http://schemas.microsoft.com/office/drawing/2014/main" id="{2D074504-DBE5-7362-698B-8518ED89C216}"/>
              </a:ext>
            </a:extLst>
          </p:cNvPr>
          <p:cNvGraphicFramePr/>
          <p:nvPr>
            <p:extLst>
              <p:ext uri="{D42A27DB-BD31-4B8C-83A1-F6EECF244321}">
                <p14:modId xmlns:p14="http://schemas.microsoft.com/office/powerpoint/2010/main" val="3798414959"/>
              </p:ext>
            </p:extLst>
          </p:nvPr>
        </p:nvGraphicFramePr>
        <p:xfrm>
          <a:off x="132928" y="1304769"/>
          <a:ext cx="774271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a:extLst>
              <a:ext uri="{FF2B5EF4-FFF2-40B4-BE49-F238E27FC236}">
                <a16:creationId xmlns:a16="http://schemas.microsoft.com/office/drawing/2014/main" id="{2E8B59A1-A736-241F-166A-42DB721D8A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14050" y="1393257"/>
            <a:ext cx="1874736" cy="2006549"/>
          </a:xfrm>
          <a:prstGeom prst="rect">
            <a:avLst/>
          </a:prstGeom>
        </p:spPr>
      </p:pic>
      <p:pic>
        <p:nvPicPr>
          <p:cNvPr id="10" name="Imagen 9">
            <a:extLst>
              <a:ext uri="{FF2B5EF4-FFF2-40B4-BE49-F238E27FC236}">
                <a16:creationId xmlns:a16="http://schemas.microsoft.com/office/drawing/2014/main" id="{3F94CCF3-2D0A-B8CB-4421-0994B7E8E5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55858" y="1506187"/>
            <a:ext cx="1592632" cy="1960901"/>
          </a:xfrm>
          <a:prstGeom prst="rect">
            <a:avLst/>
          </a:prstGeom>
        </p:spPr>
      </p:pic>
      <p:pic>
        <p:nvPicPr>
          <p:cNvPr id="12" name="Imagen 11">
            <a:extLst>
              <a:ext uri="{FF2B5EF4-FFF2-40B4-BE49-F238E27FC236}">
                <a16:creationId xmlns:a16="http://schemas.microsoft.com/office/drawing/2014/main" id="{4929FBD0-60A4-2282-7ABE-4C5E4660C0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40467" y="3315922"/>
            <a:ext cx="2296638" cy="1890866"/>
          </a:xfrm>
          <a:prstGeom prst="rect">
            <a:avLst/>
          </a:prstGeom>
        </p:spPr>
      </p:pic>
    </p:spTree>
    <p:extLst>
      <p:ext uri="{BB962C8B-B14F-4D97-AF65-F5344CB8AC3E}">
        <p14:creationId xmlns:p14="http://schemas.microsoft.com/office/powerpoint/2010/main" val="424689530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BB2B0-32F4-9FD3-9D6F-4AF9D6B5F670}"/>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AAE841DD-9502-62C3-E07C-0FAED319A62F}"/>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FD7FFAEA-4E50-4E42-78D2-6A591F662761}"/>
              </a:ext>
            </a:extLst>
          </p:cNvPr>
          <p:cNvSpPr/>
          <p:nvPr/>
        </p:nvSpPr>
        <p:spPr>
          <a:xfrm>
            <a:off x="383451" y="339208"/>
            <a:ext cx="10028906" cy="830997"/>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rPr>
              <a:t>GOLPE DE CALOR</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3" name="Diagrama 2">
            <a:extLst>
              <a:ext uri="{FF2B5EF4-FFF2-40B4-BE49-F238E27FC236}">
                <a16:creationId xmlns:a16="http://schemas.microsoft.com/office/drawing/2014/main" id="{0DF9B7DA-0A12-0C59-E1E7-77244772028B}"/>
              </a:ext>
            </a:extLst>
          </p:cNvPr>
          <p:cNvGraphicFramePr/>
          <p:nvPr>
            <p:extLst>
              <p:ext uri="{D42A27DB-BD31-4B8C-83A1-F6EECF244321}">
                <p14:modId xmlns:p14="http://schemas.microsoft.com/office/powerpoint/2010/main" val="3236271330"/>
              </p:ext>
            </p:extLst>
          </p:nvPr>
        </p:nvGraphicFramePr>
        <p:xfrm>
          <a:off x="132928" y="1304769"/>
          <a:ext cx="774271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Tabla 1">
            <a:extLst>
              <a:ext uri="{FF2B5EF4-FFF2-40B4-BE49-F238E27FC236}">
                <a16:creationId xmlns:a16="http://schemas.microsoft.com/office/drawing/2014/main" id="{9E0B2323-F783-FA3C-5D4C-A4B6497F55BE}"/>
              </a:ext>
            </a:extLst>
          </p:cNvPr>
          <p:cNvGraphicFramePr>
            <a:graphicFrameLocks noGrp="1"/>
          </p:cNvGraphicFramePr>
          <p:nvPr>
            <p:extLst>
              <p:ext uri="{D42A27DB-BD31-4B8C-83A1-F6EECF244321}">
                <p14:modId xmlns:p14="http://schemas.microsoft.com/office/powerpoint/2010/main" val="108622159"/>
              </p:ext>
            </p:extLst>
          </p:nvPr>
        </p:nvGraphicFramePr>
        <p:xfrm>
          <a:off x="1150365" y="1509415"/>
          <a:ext cx="8495078" cy="3840480"/>
        </p:xfrm>
        <a:graphic>
          <a:graphicData uri="http://schemas.openxmlformats.org/drawingml/2006/table">
            <a:tbl>
              <a:tblPr firstRow="1" bandRow="1">
                <a:tableStyleId>{BC89EF96-8CEA-46FF-86C4-4CE0E7609802}</a:tableStyleId>
              </a:tblPr>
              <a:tblGrid>
                <a:gridCol w="4247539">
                  <a:extLst>
                    <a:ext uri="{9D8B030D-6E8A-4147-A177-3AD203B41FA5}">
                      <a16:colId xmlns:a16="http://schemas.microsoft.com/office/drawing/2014/main" val="214416859"/>
                    </a:ext>
                  </a:extLst>
                </a:gridCol>
                <a:gridCol w="4247539">
                  <a:extLst>
                    <a:ext uri="{9D8B030D-6E8A-4147-A177-3AD203B41FA5}">
                      <a16:colId xmlns:a16="http://schemas.microsoft.com/office/drawing/2014/main" val="1728976343"/>
                    </a:ext>
                  </a:extLst>
                </a:gridCol>
              </a:tblGrid>
              <a:tr h="370840">
                <a:tc>
                  <a:txBody>
                    <a:bodyPr/>
                    <a:lstStyle/>
                    <a:p>
                      <a:pPr algn="ctr"/>
                      <a:r>
                        <a:rPr lang="es-ES" sz="2400" dirty="0"/>
                        <a:t>SIGNOS DE ALERTA</a:t>
                      </a:r>
                      <a:endParaRPr lang="es-CO" sz="2400" dirty="0"/>
                    </a:p>
                  </a:txBody>
                  <a:tcPr/>
                </a:tc>
                <a:tc>
                  <a:txBody>
                    <a:bodyPr/>
                    <a:lstStyle/>
                    <a:p>
                      <a:pPr algn="ctr"/>
                      <a:r>
                        <a:rPr lang="es-ES" sz="2400" dirty="0"/>
                        <a:t>SÍNTOMAS DE EMERGENCIA</a:t>
                      </a:r>
                      <a:endParaRPr lang="es-CO" sz="2400" dirty="0"/>
                    </a:p>
                  </a:txBody>
                  <a:tcPr/>
                </a:tc>
                <a:extLst>
                  <a:ext uri="{0D108BD9-81ED-4DB2-BD59-A6C34878D82A}">
                    <a16:rowId xmlns:a16="http://schemas.microsoft.com/office/drawing/2014/main" val="352108494"/>
                  </a:ext>
                </a:extLst>
              </a:tr>
              <a:tr h="370840">
                <a:tc>
                  <a:txBody>
                    <a:bodyPr/>
                    <a:lstStyle/>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Temperatura corporal elevada superando los 39°C.</a:t>
                      </a:r>
                    </a:p>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Alteración del estado mental: Mareos, confusión, desorientación o dificultad para concentrarse.</a:t>
                      </a:r>
                    </a:p>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Alteración de la sudoración: Piel seca o caliente.</a:t>
                      </a:r>
                    </a:p>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Hipotensión.</a:t>
                      </a:r>
                    </a:p>
                  </a:txBody>
                  <a:tcPr/>
                </a:tc>
                <a:tc>
                  <a:txBody>
                    <a:bodyPr/>
                    <a:lstStyle/>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Taquicardia y taquipnea.</a:t>
                      </a:r>
                    </a:p>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Náuseas, vómito y diarrea.</a:t>
                      </a:r>
                    </a:p>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Convulsiones.</a:t>
                      </a:r>
                    </a:p>
                    <a:p>
                      <a:pPr marL="342900" indent="-342900" algn="just">
                        <a:buFont typeface="Wingdings" panose="05000000000000000000" pitchFamily="2" charset="2"/>
                        <a:buChar char="§"/>
                      </a:pPr>
                      <a:r>
                        <a:rPr lang="es-CO" sz="2400" b="0" i="0" kern="1200" dirty="0">
                          <a:solidFill>
                            <a:schemeClr val="tx1"/>
                          </a:solidFill>
                          <a:effectLst/>
                          <a:latin typeface="+mn-lt"/>
                          <a:ea typeface="+mn-ea"/>
                          <a:cs typeface="+mn-cs"/>
                        </a:rPr>
                        <a:t>Pérdida del conocimiento o desmayo.</a:t>
                      </a:r>
                    </a:p>
                    <a:p>
                      <a:br>
                        <a:rPr lang="es-CO" dirty="0"/>
                      </a:br>
                      <a:endParaRPr lang="es-CO" dirty="0"/>
                    </a:p>
                  </a:txBody>
                  <a:tcPr/>
                </a:tc>
                <a:extLst>
                  <a:ext uri="{0D108BD9-81ED-4DB2-BD59-A6C34878D82A}">
                    <a16:rowId xmlns:a16="http://schemas.microsoft.com/office/drawing/2014/main" val="1062310006"/>
                  </a:ext>
                </a:extLst>
              </a:tr>
            </a:tbl>
          </a:graphicData>
        </a:graphic>
      </p:graphicFrame>
    </p:spTree>
    <p:extLst>
      <p:ext uri="{BB962C8B-B14F-4D97-AF65-F5344CB8AC3E}">
        <p14:creationId xmlns:p14="http://schemas.microsoft.com/office/powerpoint/2010/main" val="89433128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8DA5D-AE2A-D89D-5E74-91E23B34A8C8}"/>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2520730D-E95C-FDD5-EDAF-98A465ABDA3D}"/>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F010472-7C91-EC92-070E-814CA3C87C24}"/>
              </a:ext>
            </a:extLst>
          </p:cNvPr>
          <p:cNvSpPr/>
          <p:nvPr/>
        </p:nvSpPr>
        <p:spPr>
          <a:xfrm>
            <a:off x="1047129" y="206477"/>
            <a:ext cx="10028906" cy="830997"/>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rPr>
              <a:t>¿Cómo prevenir el golpe de calor?</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4" name="Diagrama 3">
            <a:extLst>
              <a:ext uri="{FF2B5EF4-FFF2-40B4-BE49-F238E27FC236}">
                <a16:creationId xmlns:a16="http://schemas.microsoft.com/office/drawing/2014/main" id="{BDD94A35-218C-9E99-9ED5-6231F053E75E}"/>
              </a:ext>
            </a:extLst>
          </p:cNvPr>
          <p:cNvGraphicFramePr/>
          <p:nvPr>
            <p:extLst>
              <p:ext uri="{D42A27DB-BD31-4B8C-83A1-F6EECF244321}">
                <p14:modId xmlns:p14="http://schemas.microsoft.com/office/powerpoint/2010/main" val="2266199276"/>
              </p:ext>
            </p:extLst>
          </p:nvPr>
        </p:nvGraphicFramePr>
        <p:xfrm>
          <a:off x="265473" y="1120881"/>
          <a:ext cx="9807677" cy="5530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943904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9A73-61FA-3870-E9B2-CB5AD3CE7078}"/>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042EAE7-1A10-1348-6C6C-0E31F99D1A9E}"/>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78C7248-DE3D-2BC0-B62F-E0697FA891BD}"/>
              </a:ext>
            </a:extLst>
          </p:cNvPr>
          <p:cNvSpPr/>
          <p:nvPr/>
        </p:nvSpPr>
        <p:spPr>
          <a:xfrm>
            <a:off x="1047129" y="206477"/>
            <a:ext cx="10028906" cy="830997"/>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rPr>
              <a:t>Sí presenta síntomas: se recomienda</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6" name="Diagrama 5">
            <a:extLst>
              <a:ext uri="{FF2B5EF4-FFF2-40B4-BE49-F238E27FC236}">
                <a16:creationId xmlns:a16="http://schemas.microsoft.com/office/drawing/2014/main" id="{CF140E9E-FFD5-2FE3-6522-B12C07BFD727}"/>
              </a:ext>
            </a:extLst>
          </p:cNvPr>
          <p:cNvGraphicFramePr/>
          <p:nvPr>
            <p:extLst>
              <p:ext uri="{D42A27DB-BD31-4B8C-83A1-F6EECF244321}">
                <p14:modId xmlns:p14="http://schemas.microsoft.com/office/powerpoint/2010/main" val="3164325661"/>
              </p:ext>
            </p:extLst>
          </p:nvPr>
        </p:nvGraphicFramePr>
        <p:xfrm>
          <a:off x="734963" y="1037474"/>
          <a:ext cx="888098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1797915"/>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44CF3-34D6-E895-2114-8EBD7BE985BB}"/>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296F99E6-D676-D232-C897-1A87F39791E7}"/>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89810276-FAFC-322A-77B9-E6E88DA7F627}"/>
              </a:ext>
            </a:extLst>
          </p:cNvPr>
          <p:cNvSpPr/>
          <p:nvPr/>
        </p:nvSpPr>
        <p:spPr>
          <a:xfrm>
            <a:off x="414590" y="246259"/>
            <a:ext cx="9214319" cy="923330"/>
          </a:xfrm>
          <a:prstGeom prst="rect">
            <a:avLst/>
          </a:prstGeom>
          <a:noFill/>
        </p:spPr>
        <p:txBody>
          <a:bodyPr wrap="square" lIns="91440" tIns="45720" rIns="91440" bIns="45720">
            <a:spAutoFit/>
          </a:bodyPr>
          <a:lstStyle/>
          <a:p>
            <a:pPr algn="ctr"/>
            <a:r>
              <a:rPr lang="es-MX" sz="5400" b="0" cap="none" spc="0" dirty="0">
                <a:ln w="0"/>
                <a:solidFill>
                  <a:schemeClr val="accent1">
                    <a:lumMod val="50000"/>
                  </a:schemeClr>
                </a:solidFill>
                <a:effectLst>
                  <a:outerShdw blurRad="38100" dist="19050" dir="2700000" algn="tl" rotWithShape="0">
                    <a:schemeClr val="dk1">
                      <a:alpha val="40000"/>
                    </a:schemeClr>
                  </a:outerShdw>
                </a:effectLst>
                <a:latin typeface="Broadway" panose="04040905080B02020502" pitchFamily="82" charset="0"/>
              </a:rPr>
              <a:t>INCENDIOS FORESTALES</a:t>
            </a:r>
            <a:endParaRPr lang="es-MX" sz="54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11" name="Diagrama 10">
            <a:extLst>
              <a:ext uri="{FF2B5EF4-FFF2-40B4-BE49-F238E27FC236}">
                <a16:creationId xmlns:a16="http://schemas.microsoft.com/office/drawing/2014/main" id="{13AFA6F1-FEE8-680B-B2EC-312E68A9F17E}"/>
              </a:ext>
            </a:extLst>
          </p:cNvPr>
          <p:cNvGraphicFramePr/>
          <p:nvPr>
            <p:extLst>
              <p:ext uri="{D42A27DB-BD31-4B8C-83A1-F6EECF244321}">
                <p14:modId xmlns:p14="http://schemas.microsoft.com/office/powerpoint/2010/main" val="3619743138"/>
              </p:ext>
            </p:extLst>
          </p:nvPr>
        </p:nvGraphicFramePr>
        <p:xfrm>
          <a:off x="414590" y="731409"/>
          <a:ext cx="8601587"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a:extLst>
              <a:ext uri="{FF2B5EF4-FFF2-40B4-BE49-F238E27FC236}">
                <a16:creationId xmlns:a16="http://schemas.microsoft.com/office/drawing/2014/main" id="{22F1E412-20A6-3BAB-112C-8F7A19D1D5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38710" y="0"/>
            <a:ext cx="2353290" cy="2527812"/>
          </a:xfrm>
          <a:prstGeom prst="rect">
            <a:avLst/>
          </a:prstGeom>
        </p:spPr>
      </p:pic>
    </p:spTree>
    <p:extLst>
      <p:ext uri="{BB962C8B-B14F-4D97-AF65-F5344CB8AC3E}">
        <p14:creationId xmlns:p14="http://schemas.microsoft.com/office/powerpoint/2010/main" val="131698940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1793B-4481-0119-5F26-1A6232B823AC}"/>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DBCA5E3C-2B9B-E88D-1F9F-7017B1B3B1A5}"/>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FE942749-D407-BCDA-6386-C3E4DAD97691}"/>
              </a:ext>
            </a:extLst>
          </p:cNvPr>
          <p:cNvSpPr/>
          <p:nvPr/>
        </p:nvSpPr>
        <p:spPr>
          <a:xfrm>
            <a:off x="2374494" y="394483"/>
            <a:ext cx="5751871" cy="1077218"/>
          </a:xfrm>
          <a:prstGeom prst="rect">
            <a:avLst/>
          </a:prstGeom>
          <a:noFill/>
        </p:spPr>
        <p:txBody>
          <a:bodyPr wrap="square" lIns="91440" tIns="45720" rIns="91440" bIns="45720">
            <a:spAutoFit/>
          </a:bodyPr>
          <a:lstStyle/>
          <a:p>
            <a:pPr algn="ctr"/>
            <a:r>
              <a:rPr lang="es-MX" sz="3200" b="1" cap="none" spc="0" dirty="0">
                <a:ln w="0"/>
                <a:solidFill>
                  <a:schemeClr val="accent1">
                    <a:lumMod val="50000"/>
                  </a:schemeClr>
                </a:solidFill>
                <a:effectLst>
                  <a:outerShdw blurRad="38100" dist="19050" dir="2700000" algn="tl" rotWithShape="0">
                    <a:schemeClr val="dk1">
                      <a:alpha val="40000"/>
                    </a:schemeClr>
                  </a:outerShdw>
                </a:effectLst>
              </a:rPr>
              <a:t>Condiciones que propician prolongación y daños</a:t>
            </a:r>
          </a:p>
        </p:txBody>
      </p:sp>
      <p:pic>
        <p:nvPicPr>
          <p:cNvPr id="3" name="Imagen 2">
            <a:extLst>
              <a:ext uri="{FF2B5EF4-FFF2-40B4-BE49-F238E27FC236}">
                <a16:creationId xmlns:a16="http://schemas.microsoft.com/office/drawing/2014/main" id="{DE6285C3-2A6B-B0E8-04A4-2E7BE355E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8710" y="0"/>
            <a:ext cx="2353290" cy="2527812"/>
          </a:xfrm>
          <a:prstGeom prst="rect">
            <a:avLst/>
          </a:prstGeom>
        </p:spPr>
      </p:pic>
      <p:graphicFrame>
        <p:nvGraphicFramePr>
          <p:cNvPr id="2" name="Tabla 1">
            <a:extLst>
              <a:ext uri="{FF2B5EF4-FFF2-40B4-BE49-F238E27FC236}">
                <a16:creationId xmlns:a16="http://schemas.microsoft.com/office/drawing/2014/main" id="{395A7744-305B-8AD1-BEDB-F8E0F55712E6}"/>
              </a:ext>
            </a:extLst>
          </p:cNvPr>
          <p:cNvGraphicFramePr>
            <a:graphicFrameLocks noGrp="1"/>
          </p:cNvGraphicFramePr>
          <p:nvPr>
            <p:extLst>
              <p:ext uri="{D42A27DB-BD31-4B8C-83A1-F6EECF244321}">
                <p14:modId xmlns:p14="http://schemas.microsoft.com/office/powerpoint/2010/main" val="4218555304"/>
              </p:ext>
            </p:extLst>
          </p:nvPr>
        </p:nvGraphicFramePr>
        <p:xfrm>
          <a:off x="508822" y="1792443"/>
          <a:ext cx="9040761" cy="3657600"/>
        </p:xfrm>
        <a:graphic>
          <a:graphicData uri="http://schemas.openxmlformats.org/drawingml/2006/table">
            <a:tbl>
              <a:tblPr firstRow="1" bandRow="1">
                <a:tableStyleId>{BC89EF96-8CEA-46FF-86C4-4CE0E7609802}</a:tableStyleId>
              </a:tblPr>
              <a:tblGrid>
                <a:gridCol w="9040761">
                  <a:extLst>
                    <a:ext uri="{9D8B030D-6E8A-4147-A177-3AD203B41FA5}">
                      <a16:colId xmlns:a16="http://schemas.microsoft.com/office/drawing/2014/main" val="4116714036"/>
                    </a:ext>
                  </a:extLst>
                </a:gridCol>
              </a:tblGrid>
              <a:tr h="370840">
                <a:tc>
                  <a:txBody>
                    <a:bodyPr/>
                    <a:lstStyle/>
                    <a:p>
                      <a:pPr algn="just"/>
                      <a:r>
                        <a:rPr lang="es-CO" sz="2400" b="0" i="0" kern="1200" dirty="0">
                          <a:solidFill>
                            <a:schemeClr val="tx1"/>
                          </a:solidFill>
                          <a:effectLst/>
                          <a:latin typeface="+mn-lt"/>
                          <a:ea typeface="+mn-ea"/>
                          <a:cs typeface="+mn-cs"/>
                        </a:rPr>
                        <a:t>Altas temperaturas: En épocas de calor extremo, la vegetación seca puede ser un combustible ideal y el sol puede facilitar la ignición de materiales inflamables.</a:t>
                      </a:r>
                    </a:p>
                  </a:txBody>
                  <a:tcPr/>
                </a:tc>
                <a:extLst>
                  <a:ext uri="{0D108BD9-81ED-4DB2-BD59-A6C34878D82A}">
                    <a16:rowId xmlns:a16="http://schemas.microsoft.com/office/drawing/2014/main" val="2573684673"/>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2400" b="0" i="0" kern="1200" dirty="0">
                          <a:solidFill>
                            <a:schemeClr val="tx1"/>
                          </a:solidFill>
                          <a:effectLst/>
                          <a:latin typeface="+mn-lt"/>
                          <a:ea typeface="+mn-ea"/>
                          <a:cs typeface="+mn-cs"/>
                        </a:rPr>
                        <a:t>Vientos fuertes: Transportan chispas o brasas, provocando la expansión del fuego, y el oxígeno aumenta la intensidad.</a:t>
                      </a:r>
                    </a:p>
                  </a:txBody>
                  <a:tcPr/>
                </a:tc>
                <a:extLst>
                  <a:ext uri="{0D108BD9-81ED-4DB2-BD59-A6C34878D82A}">
                    <a16:rowId xmlns:a16="http://schemas.microsoft.com/office/drawing/2014/main" val="4248548620"/>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2400" b="0" i="0" kern="1200" dirty="0">
                          <a:solidFill>
                            <a:schemeClr val="tx1"/>
                          </a:solidFill>
                          <a:effectLst/>
                          <a:latin typeface="+mn-lt"/>
                          <a:ea typeface="+mn-ea"/>
                          <a:cs typeface="+mn-cs"/>
                        </a:rPr>
                        <a:t>Baja humedad: El aire seco absorbe la humedad de plantas y suelos que los hace arder fácilmente.</a:t>
                      </a:r>
                    </a:p>
                  </a:txBody>
                  <a:tcPr/>
                </a:tc>
                <a:extLst>
                  <a:ext uri="{0D108BD9-81ED-4DB2-BD59-A6C34878D82A}">
                    <a16:rowId xmlns:a16="http://schemas.microsoft.com/office/drawing/2014/main" val="899541069"/>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2400" b="0" i="0" kern="1200" dirty="0">
                          <a:solidFill>
                            <a:schemeClr val="tx1"/>
                          </a:solidFill>
                          <a:effectLst/>
                          <a:latin typeface="+mn-lt"/>
                          <a:ea typeface="+mn-ea"/>
                          <a:cs typeface="+mn-cs"/>
                        </a:rPr>
                        <a:t>Vegetación seca: Maleza, hojas y troncos actúan como combustible, además de desechos y basura.</a:t>
                      </a:r>
                    </a:p>
                  </a:txBody>
                  <a:tcPr/>
                </a:tc>
                <a:extLst>
                  <a:ext uri="{0D108BD9-81ED-4DB2-BD59-A6C34878D82A}">
                    <a16:rowId xmlns:a16="http://schemas.microsoft.com/office/drawing/2014/main" val="1522390764"/>
                  </a:ext>
                </a:extLst>
              </a:tr>
            </a:tbl>
          </a:graphicData>
        </a:graphic>
      </p:graphicFrame>
    </p:spTree>
    <p:extLst>
      <p:ext uri="{BB962C8B-B14F-4D97-AF65-F5344CB8AC3E}">
        <p14:creationId xmlns:p14="http://schemas.microsoft.com/office/powerpoint/2010/main" val="383554781"/>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9A73-61FA-3870-E9B2-CB5AD3CE7078}"/>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042EAE7-1A10-1348-6C6C-0E31F99D1A9E}"/>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78C7248-DE3D-2BC0-B62F-E0697FA891BD}"/>
              </a:ext>
            </a:extLst>
          </p:cNvPr>
          <p:cNvSpPr/>
          <p:nvPr/>
        </p:nvSpPr>
        <p:spPr>
          <a:xfrm>
            <a:off x="540327" y="400440"/>
            <a:ext cx="5354108" cy="1569660"/>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rPr>
              <a:t>ACTIVIDAD</a:t>
            </a:r>
          </a:p>
          <a:p>
            <a:pPr algn="ctr"/>
            <a:r>
              <a:rPr lang="es-MX" sz="4800" dirty="0">
                <a:ln w="0"/>
                <a:solidFill>
                  <a:schemeClr val="accent1">
                    <a:lumMod val="50000"/>
                  </a:schemeClr>
                </a:solidFill>
                <a:effectLst>
                  <a:outerShdw blurRad="38100" dist="19050" dir="2700000" algn="tl" rotWithShape="0">
                    <a:schemeClr val="dk1">
                      <a:alpha val="40000"/>
                    </a:schemeClr>
                  </a:outerShdw>
                </a:effectLst>
              </a:rPr>
              <a:t> INDIVIDUAL</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6" name="Diagrama 5">
            <a:extLst>
              <a:ext uri="{FF2B5EF4-FFF2-40B4-BE49-F238E27FC236}">
                <a16:creationId xmlns:a16="http://schemas.microsoft.com/office/drawing/2014/main" id="{CF140E9E-FFD5-2FE3-6522-B12C07BFD727}"/>
              </a:ext>
            </a:extLst>
          </p:cNvPr>
          <p:cNvGraphicFramePr/>
          <p:nvPr>
            <p:extLst>
              <p:ext uri="{D42A27DB-BD31-4B8C-83A1-F6EECF244321}">
                <p14:modId xmlns:p14="http://schemas.microsoft.com/office/powerpoint/2010/main" val="1180716341"/>
              </p:ext>
            </p:extLst>
          </p:nvPr>
        </p:nvGraphicFramePr>
        <p:xfrm>
          <a:off x="734963" y="1037474"/>
          <a:ext cx="888098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0017315"/>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9A73-61FA-3870-E9B2-CB5AD3CE7078}"/>
            </a:ext>
          </a:extLst>
        </p:cNvPr>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1042EAE7-1A10-1348-6C6C-0E31F99D1A9E}"/>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ángulo 8">
            <a:extLst>
              <a:ext uri="{FF2B5EF4-FFF2-40B4-BE49-F238E27FC236}">
                <a16:creationId xmlns:a16="http://schemas.microsoft.com/office/drawing/2014/main" id="{378C7248-DE3D-2BC0-B62F-E0697FA891BD}"/>
              </a:ext>
            </a:extLst>
          </p:cNvPr>
          <p:cNvSpPr/>
          <p:nvPr/>
        </p:nvSpPr>
        <p:spPr>
          <a:xfrm>
            <a:off x="1227238" y="635615"/>
            <a:ext cx="4453126" cy="1569660"/>
          </a:xfrm>
          <a:prstGeom prst="rect">
            <a:avLst/>
          </a:prstGeom>
          <a:noFill/>
        </p:spPr>
        <p:txBody>
          <a:bodyPr wrap="square" lIns="91440" tIns="45720" rIns="91440" bIns="45720">
            <a:spAutoFit/>
          </a:bodyPr>
          <a:lstStyle/>
          <a:p>
            <a:pPr algn="ctr"/>
            <a:r>
              <a:rPr lang="es-MX" sz="4800" dirty="0">
                <a:ln w="0"/>
                <a:solidFill>
                  <a:schemeClr val="accent1">
                    <a:lumMod val="50000"/>
                  </a:schemeClr>
                </a:solidFill>
                <a:effectLst>
                  <a:outerShdw blurRad="38100" dist="19050" dir="2700000" algn="tl" rotWithShape="0">
                    <a:schemeClr val="dk1">
                      <a:alpha val="40000"/>
                    </a:schemeClr>
                  </a:outerShdw>
                </a:effectLst>
              </a:rPr>
              <a:t>ACTIVIDAD GRUPAL</a:t>
            </a:r>
            <a:endParaRPr lang="es-MX" sz="4800" b="0" cap="none" spc="0" dirty="0">
              <a:ln w="0"/>
              <a:solidFill>
                <a:schemeClr val="accent1">
                  <a:lumMod val="50000"/>
                </a:schemeClr>
              </a:solidFill>
              <a:effectLst>
                <a:outerShdw blurRad="38100" dist="19050" dir="2700000" algn="tl" rotWithShape="0">
                  <a:schemeClr val="dk1">
                    <a:alpha val="40000"/>
                  </a:schemeClr>
                </a:outerShdw>
              </a:effectLst>
            </a:endParaRPr>
          </a:p>
        </p:txBody>
      </p:sp>
      <p:graphicFrame>
        <p:nvGraphicFramePr>
          <p:cNvPr id="6" name="Diagrama 5">
            <a:extLst>
              <a:ext uri="{FF2B5EF4-FFF2-40B4-BE49-F238E27FC236}">
                <a16:creationId xmlns:a16="http://schemas.microsoft.com/office/drawing/2014/main" id="{CF140E9E-FFD5-2FE3-6522-B12C07BFD727}"/>
              </a:ext>
            </a:extLst>
          </p:cNvPr>
          <p:cNvGraphicFramePr/>
          <p:nvPr>
            <p:extLst>
              <p:ext uri="{D42A27DB-BD31-4B8C-83A1-F6EECF244321}">
                <p14:modId xmlns:p14="http://schemas.microsoft.com/office/powerpoint/2010/main" val="2004043867"/>
              </p:ext>
            </p:extLst>
          </p:nvPr>
        </p:nvGraphicFramePr>
        <p:xfrm>
          <a:off x="734963" y="1037474"/>
          <a:ext cx="888098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6846323"/>
      </p:ext>
    </p:extLst>
  </p:cSld>
  <p:clrMapOvr>
    <a:masterClrMapping/>
  </p:clrMapOvr>
  <mc:AlternateContent xmlns:mc="http://schemas.openxmlformats.org/markup-compatibility/2006" xmlns:p14="http://schemas.microsoft.com/office/powerpoint/2010/main">
    <mc:Choice Requires="p14">
      <p:transition spd="slow" p14:dur="20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3780-E6D4-E424-5460-C1521EA8C4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B1D789-CA18-834F-CB20-59B07EA567C6}"/>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57DFE60C-A769-1CC8-BBC7-525854CDD53A}"/>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96938A48-4C0E-034F-FA34-725EE8D4E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52" name="Picture 4" descr="Sopa de letras en blanco y negro sobre Fenómeno del Niño ciclo 2 con palabras a buscar al lad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593" y="391390"/>
            <a:ext cx="4638098" cy="612587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6927273" y="1122362"/>
            <a:ext cx="3408218" cy="769441"/>
          </a:xfrm>
          <a:prstGeom prst="rect">
            <a:avLst/>
          </a:prstGeom>
          <a:noFill/>
        </p:spPr>
        <p:txBody>
          <a:bodyPr wrap="square" rtlCol="0">
            <a:spAutoFit/>
          </a:bodyPr>
          <a:lstStyle/>
          <a:p>
            <a:r>
              <a:rPr lang="es-MX" sz="4400" dirty="0">
                <a:solidFill>
                  <a:schemeClr val="bg1"/>
                </a:solidFill>
                <a:latin typeface="Algerian" panose="04020705040A02060702" pitchFamily="82" charset="0"/>
              </a:rPr>
              <a:t>ANEXO 1</a:t>
            </a:r>
            <a:endParaRPr lang="es-CO" sz="4400" dirty="0">
              <a:solidFill>
                <a:schemeClr val="bg1"/>
              </a:solidFill>
              <a:latin typeface="Algerian" panose="04020705040A02060702" pitchFamily="82" charset="0"/>
            </a:endParaRPr>
          </a:p>
        </p:txBody>
      </p:sp>
    </p:spTree>
    <p:extLst>
      <p:ext uri="{BB962C8B-B14F-4D97-AF65-F5344CB8AC3E}">
        <p14:creationId xmlns:p14="http://schemas.microsoft.com/office/powerpoint/2010/main" val="1167600502"/>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3780-E6D4-E424-5460-C1521EA8C4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B1D789-CA18-834F-CB20-59B07EA567C6}"/>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57DFE60C-A769-1CC8-BBC7-525854CDD53A}"/>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96938A48-4C0E-034F-FA34-725EE8D4E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074" name="Picture 2" descr="Crucigrama en blanco y negro sobre Fenómeno del Niño ciclo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502226"/>
            <a:ext cx="4444134" cy="614665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p:cNvSpPr txBox="1"/>
          <p:nvPr/>
        </p:nvSpPr>
        <p:spPr>
          <a:xfrm>
            <a:off x="6927273" y="1122362"/>
            <a:ext cx="3408218" cy="769441"/>
          </a:xfrm>
          <a:prstGeom prst="rect">
            <a:avLst/>
          </a:prstGeom>
          <a:noFill/>
        </p:spPr>
        <p:txBody>
          <a:bodyPr wrap="square" rtlCol="0">
            <a:spAutoFit/>
          </a:bodyPr>
          <a:lstStyle/>
          <a:p>
            <a:r>
              <a:rPr lang="es-MX" sz="4400" dirty="0">
                <a:solidFill>
                  <a:schemeClr val="bg1"/>
                </a:solidFill>
                <a:latin typeface="Algerian" panose="04020705040A02060702" pitchFamily="82" charset="0"/>
              </a:rPr>
              <a:t>ANEXO 2</a:t>
            </a:r>
            <a:endParaRPr lang="es-CO" sz="4400" dirty="0">
              <a:solidFill>
                <a:schemeClr val="bg1"/>
              </a:solidFill>
              <a:latin typeface="Algerian" panose="04020705040A02060702" pitchFamily="82" charset="0"/>
            </a:endParaRPr>
          </a:p>
        </p:txBody>
      </p:sp>
    </p:spTree>
    <p:extLst>
      <p:ext uri="{BB962C8B-B14F-4D97-AF65-F5344CB8AC3E}">
        <p14:creationId xmlns:p14="http://schemas.microsoft.com/office/powerpoint/2010/main" val="649698954"/>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3780-E6D4-E424-5460-C1521EA8C4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B1D789-CA18-834F-CB20-59B07EA567C6}"/>
              </a:ext>
            </a:extLst>
          </p:cNvPr>
          <p:cNvSpPr>
            <a:spLocks noGrp="1"/>
          </p:cNvSpPr>
          <p:nvPr>
            <p:ph type="ctrTitle"/>
          </p:nvPr>
        </p:nvSpPr>
        <p:spPr/>
        <p:txBody>
          <a:bodyPr/>
          <a:lstStyle/>
          <a:p>
            <a:endParaRPr lang="es-CO"/>
          </a:p>
        </p:txBody>
      </p:sp>
      <p:sp>
        <p:nvSpPr>
          <p:cNvPr id="3" name="Subtítulo 2">
            <a:extLst>
              <a:ext uri="{FF2B5EF4-FFF2-40B4-BE49-F238E27FC236}">
                <a16:creationId xmlns:a16="http://schemas.microsoft.com/office/drawing/2014/main" id="{57DFE60C-A769-1CC8-BBC7-525854CDD53A}"/>
              </a:ext>
            </a:extLst>
          </p:cNvPr>
          <p:cNvSpPr>
            <a:spLocks noGrp="1"/>
          </p:cNvSpPr>
          <p:nvPr>
            <p:ph type="subTitle" idx="1"/>
          </p:nvPr>
        </p:nvSpPr>
        <p:spPr/>
        <p:txBody>
          <a:bodyPr/>
          <a:lstStyle/>
          <a:p>
            <a:endParaRPr lang="es-CO"/>
          </a:p>
        </p:txBody>
      </p:sp>
      <p:pic>
        <p:nvPicPr>
          <p:cNvPr id="6" name="Imagen 5">
            <a:extLst>
              <a:ext uri="{FF2B5EF4-FFF2-40B4-BE49-F238E27FC236}">
                <a16:creationId xmlns:a16="http://schemas.microsoft.com/office/drawing/2014/main" id="{96938A48-4C0E-034F-FA34-725EE8D4E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68D407BF-9AF9-3747-2806-29EC1A4CEC2A}"/>
              </a:ext>
            </a:extLst>
          </p:cNvPr>
          <p:cNvSpPr txBox="1"/>
          <p:nvPr/>
        </p:nvSpPr>
        <p:spPr>
          <a:xfrm>
            <a:off x="531759" y="2921168"/>
            <a:ext cx="1002842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6000" b="1" i="0" u="none" strike="noStrike" kern="1200" cap="none" spc="0" normalizeH="0" baseline="0" noProof="0">
                <a:ln>
                  <a:noFill/>
                </a:ln>
                <a:solidFill>
                  <a:srgbClr val="FFC000"/>
                </a:solidFill>
                <a:effectLst/>
                <a:uLnTx/>
                <a:uFillTx/>
                <a:latin typeface="Calibri" panose="020F0502020204030204"/>
                <a:ea typeface="+mn-ea"/>
                <a:cs typeface="+mn-cs"/>
              </a:rPr>
              <a:t>Gracias por su atención</a:t>
            </a:r>
          </a:p>
        </p:txBody>
      </p:sp>
    </p:spTree>
    <p:extLst>
      <p:ext uri="{BB962C8B-B14F-4D97-AF65-F5344CB8AC3E}">
        <p14:creationId xmlns:p14="http://schemas.microsoft.com/office/powerpoint/2010/main" val="3017726164"/>
      </p:ext>
    </p:extLst>
  </p:cSld>
  <p:clrMapOvr>
    <a:masterClrMapping/>
  </p:clrMapOvr>
  <mc:AlternateContent xmlns:mc="http://schemas.openxmlformats.org/markup-compatibility/2006" xmlns:p14="http://schemas.microsoft.com/office/powerpoint/2010/main">
    <mc:Choice Requires="p14">
      <p:transition spd="slow" p14:dur="4000"/>
    </mc:Choice>
    <mc:Fallback xmlns="">
      <p:transition spd="slow"/>
    </mc:Fallback>
  </mc:AlternateContent>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571</TotalTime>
  <Words>915</Words>
  <Application>Microsoft Office PowerPoint</Application>
  <PresentationFormat>Panorámica</PresentationFormat>
  <Paragraphs>78</Paragraphs>
  <Slides>20</Slides>
  <Notes>5</Notes>
  <HiddenSlides>0</HiddenSlides>
  <MMClips>2</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20</vt:i4>
      </vt:variant>
    </vt:vector>
  </HeadingPairs>
  <TitlesOfParts>
    <vt:vector size="29" baseType="lpstr">
      <vt:lpstr>Algerian</vt:lpstr>
      <vt:lpstr>Aptos</vt:lpstr>
      <vt:lpstr>Arial</vt:lpstr>
      <vt:lpstr>Arial Narrow</vt:lpstr>
      <vt:lpstr>Broadway</vt:lpstr>
      <vt:lpstr>Calibri</vt:lpstr>
      <vt:lpstr>Calibri Light</vt:lpstr>
      <vt:lpstr>Wingdings</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WILLIAM GIOVANNI CORTES ORTIZ</dc:creator>
  <cp:lastModifiedBy>DIEGO JOSE MOLANO GARCIA</cp:lastModifiedBy>
  <cp:revision>12</cp:revision>
  <dcterms:created xsi:type="dcterms:W3CDTF">2025-01-17T02:37:49Z</dcterms:created>
  <dcterms:modified xsi:type="dcterms:W3CDTF">2026-09-14T22:41:48Z</dcterms:modified>
</cp:coreProperties>
</file>